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1"/>
  </p:notesMasterIdLst>
  <p:sldIdLst>
    <p:sldId id="545" r:id="rId2"/>
    <p:sldId id="617" r:id="rId3"/>
    <p:sldId id="624" r:id="rId4"/>
    <p:sldId id="613" r:id="rId5"/>
    <p:sldId id="612" r:id="rId6"/>
    <p:sldId id="610" r:id="rId7"/>
    <p:sldId id="614" r:id="rId8"/>
    <p:sldId id="625" r:id="rId9"/>
    <p:sldId id="618" r:id="rId10"/>
    <p:sldId id="575" r:id="rId11"/>
    <p:sldId id="584" r:id="rId12"/>
    <p:sldId id="583" r:id="rId13"/>
    <p:sldId id="590" r:id="rId14"/>
    <p:sldId id="594" r:id="rId15"/>
    <p:sldId id="589" r:id="rId16"/>
    <p:sldId id="592" r:id="rId17"/>
    <p:sldId id="619" r:id="rId18"/>
    <p:sldId id="602" r:id="rId19"/>
    <p:sldId id="595" r:id="rId20"/>
    <p:sldId id="597" r:id="rId21"/>
    <p:sldId id="598" r:id="rId22"/>
    <p:sldId id="626" r:id="rId23"/>
    <p:sldId id="627" r:id="rId24"/>
    <p:sldId id="599" r:id="rId25"/>
    <p:sldId id="604" r:id="rId26"/>
    <p:sldId id="600" r:id="rId27"/>
    <p:sldId id="603" r:id="rId28"/>
    <p:sldId id="623" r:id="rId29"/>
    <p:sldId id="615" r:id="rId30"/>
  </p:sldIdLst>
  <p:sldSz cx="12192000" cy="6858000"/>
  <p:notesSz cx="6858000" cy="9144000"/>
  <p:custDataLst>
    <p:tags r:id="rId32"/>
  </p:custDataLst>
  <p:defaultTextStyle>
    <a:defPPr>
      <a:defRPr lang="ru-RU"/>
    </a:defPPr>
    <a:lvl1pPr marL="0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488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8977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8465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7952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7440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6929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6417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5905" algn="l" defTabSz="103897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pos="416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4727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336699"/>
    <a:srgbClr val="99CCFF"/>
    <a:srgbClr val="DD2727"/>
    <a:srgbClr val="FA2222"/>
    <a:srgbClr val="9900CC"/>
    <a:srgbClr val="00FF00"/>
    <a:srgbClr val="7A0000"/>
    <a:srgbClr val="CC99FF"/>
    <a:srgbClr val="5F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9" autoAdjust="0"/>
    <p:restoredTop sz="94434" autoAdjust="0"/>
  </p:normalViewPr>
  <p:slideViewPr>
    <p:cSldViewPr snapToObjects="1">
      <p:cViewPr varScale="1">
        <p:scale>
          <a:sx n="74" d="100"/>
          <a:sy n="74" d="100"/>
        </p:scale>
        <p:origin x="330" y="78"/>
      </p:cViewPr>
      <p:guideLst>
        <p:guide orient="horz" pos="2880"/>
        <p:guide pos="5120"/>
        <p:guide pos="4160"/>
        <p:guide orient="horz" pos="2160"/>
        <p:guide pos="47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237" cy="7223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522FFBB-D800-40D5-8083-85C39C451FD8}" type="presOf" srcId="{CA03C3B3-637F-45AC-8937-978DD812583A}" destId="{52F4C1BF-3D74-47F7-B059-89F21478F5C2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EF55F226-F005-477A-8E4D-99C98DD403E9}" type="presOf" srcId="{A233E567-D732-4F1D-A0E7-610B5D998BA6}" destId="{B2A3B5E7-BF5C-4DF7-B44D-2AC81D0CEA3B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12A4367A-7C6C-46ED-8E70-14669F44377A}" type="presOf" srcId="{476DC0E5-652C-415E-A5BB-5C6106E2BE09}" destId="{E6AD73CA-803F-46ED-91C8-040C5224CE43}" srcOrd="0" destOrd="0" presId="urn:microsoft.com/office/officeart/2005/8/layout/chevron1"/>
    <dgm:cxn modelId="{D8A01A7C-37CB-419E-902A-B95D8FEDF50C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F998C52F-A4AD-46AA-A319-194EE271D4C1}" type="presOf" srcId="{E89CC6E1-FE5B-422D-9908-18E0166A62E3}" destId="{2549165D-DF84-4D4E-924E-0D6165EA434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F60ADB24-8DC7-49F8-8A32-F4E18480117D}" type="presOf" srcId="{64A5320C-3439-476E-9F7E-D55375B5C9CD}" destId="{69014AA0-59C1-41CB-97A9-778786C61C69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CB33C04E-8B9A-4FB7-9C1A-78AA90289808}" type="presOf" srcId="{FF44D6E9-3F86-420E-87BE-055635073E25}" destId="{2F42B3C7-281D-4717-B609-81F9DC161BBC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4D72CB31-712A-4053-904A-8C99FB453D90}" type="presOf" srcId="{395E9CC4-2FAE-4166-B034-7A62135515DE}" destId="{2EDAA517-A6F3-4E7A-9287-CE4978A67468}" srcOrd="0" destOrd="0" presId="urn:microsoft.com/office/officeart/2005/8/layout/chevron1"/>
    <dgm:cxn modelId="{462A1FE0-5D40-41E6-ADB3-6BC34B7A45EB}" type="presParOf" srcId="{5A5CAEEA-5065-40D3-A87E-128A58B29F12}" destId="{2F42B3C7-281D-4717-B609-81F9DC161BBC}" srcOrd="0" destOrd="0" presId="urn:microsoft.com/office/officeart/2005/8/layout/chevron1"/>
    <dgm:cxn modelId="{7BF002EB-02A1-4428-AA60-FA4B415C3E10}" type="presParOf" srcId="{5A5CAEEA-5065-40D3-A87E-128A58B29F12}" destId="{0470ADAD-9810-4233-8519-F682BEE5B46C}" srcOrd="1" destOrd="0" presId="urn:microsoft.com/office/officeart/2005/8/layout/chevron1"/>
    <dgm:cxn modelId="{902044C4-9B7A-4C65-A465-8817B3B32C1A}" type="presParOf" srcId="{5A5CAEEA-5065-40D3-A87E-128A58B29F12}" destId="{2549165D-DF84-4D4E-924E-0D6165EA4348}" srcOrd="2" destOrd="0" presId="urn:microsoft.com/office/officeart/2005/8/layout/chevron1"/>
    <dgm:cxn modelId="{F9035757-48D2-4A47-942D-473D50E0130A}" type="presParOf" srcId="{5A5CAEEA-5065-40D3-A87E-128A58B29F12}" destId="{F2B8D8EA-405C-476B-95F5-765001D32997}" srcOrd="3" destOrd="0" presId="urn:microsoft.com/office/officeart/2005/8/layout/chevron1"/>
    <dgm:cxn modelId="{1050D5CB-4202-40E5-B0C9-DAA121ACA0E8}" type="presParOf" srcId="{5A5CAEEA-5065-40D3-A87E-128A58B29F12}" destId="{2EDAA517-A6F3-4E7A-9287-CE4978A67468}" srcOrd="4" destOrd="0" presId="urn:microsoft.com/office/officeart/2005/8/layout/chevron1"/>
    <dgm:cxn modelId="{633CF665-1FCB-470F-A972-C23EC327B543}" type="presParOf" srcId="{5A5CAEEA-5065-40D3-A87E-128A58B29F12}" destId="{F4227676-4173-4A89-8CEC-4976366D6EED}" srcOrd="5" destOrd="0" presId="urn:microsoft.com/office/officeart/2005/8/layout/chevron1"/>
    <dgm:cxn modelId="{D8CCAB43-A884-4A0F-9858-E0830F89A656}" type="presParOf" srcId="{5A5CAEEA-5065-40D3-A87E-128A58B29F12}" destId="{B2A3B5E7-BF5C-4DF7-B44D-2AC81D0CEA3B}" srcOrd="6" destOrd="0" presId="urn:microsoft.com/office/officeart/2005/8/layout/chevron1"/>
    <dgm:cxn modelId="{56653A2E-78FB-4A63-B9E7-A708CE58F2F4}" type="presParOf" srcId="{5A5CAEEA-5065-40D3-A87E-128A58B29F12}" destId="{A155879E-944B-43CC-9C7C-AA8750CF4FF5}" srcOrd="7" destOrd="0" presId="urn:microsoft.com/office/officeart/2005/8/layout/chevron1"/>
    <dgm:cxn modelId="{6D00D9B4-ADFB-4DE6-9FAB-9C508919CEBA}" type="presParOf" srcId="{5A5CAEEA-5065-40D3-A87E-128A58B29F12}" destId="{69014AA0-59C1-41CB-97A9-778786C61C69}" srcOrd="8" destOrd="0" presId="urn:microsoft.com/office/officeart/2005/8/layout/chevron1"/>
    <dgm:cxn modelId="{18EDB3DD-BB6E-421F-BE92-8C77C5092794}" type="presParOf" srcId="{5A5CAEEA-5065-40D3-A87E-128A58B29F12}" destId="{16C64CD4-8CD0-46AF-B42B-7890A64670BC}" srcOrd="9" destOrd="0" presId="urn:microsoft.com/office/officeart/2005/8/layout/chevron1"/>
    <dgm:cxn modelId="{BCD10210-8EC8-45E9-BB67-30A7966C89EF}" type="presParOf" srcId="{5A5CAEEA-5065-40D3-A87E-128A58B29F12}" destId="{E6AD73CA-803F-46ED-91C8-040C5224CE43}" srcOrd="10" destOrd="0" presId="urn:microsoft.com/office/officeart/2005/8/layout/chevron1"/>
    <dgm:cxn modelId="{95B30000-7551-41E2-A037-884A2A03EC04}" type="presParOf" srcId="{5A5CAEEA-5065-40D3-A87E-128A58B29F12}" destId="{44F3AA1F-3EBD-47AF-B54D-AA63A4FDB842}" srcOrd="11" destOrd="0" presId="urn:microsoft.com/office/officeart/2005/8/layout/chevron1"/>
    <dgm:cxn modelId="{5C8BCF9A-A91D-443D-A809-38C85DD00B5D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409ACC6-3DE7-4B9A-8535-11FDA3CCBEFF}" type="presOf" srcId="{64A5320C-3439-476E-9F7E-D55375B5C9CD}" destId="{69014AA0-59C1-41CB-97A9-778786C61C69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975666E-1770-4DB4-BE15-6C41C5E511A6}" type="presOf" srcId="{CA03C3B3-637F-45AC-8937-978DD812583A}" destId="{52F4C1BF-3D74-47F7-B059-89F21478F5C2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E8888325-5681-4780-9708-1441F55DD28C}" type="presOf" srcId="{476DC0E5-652C-415E-A5BB-5C6106E2BE09}" destId="{E6AD73CA-803F-46ED-91C8-040C5224CE43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17496017-B2BD-4688-B967-25F3E6C04F4B}" type="presOf" srcId="{E89CC6E1-FE5B-422D-9908-18E0166A62E3}" destId="{2549165D-DF84-4D4E-924E-0D6165EA4348}" srcOrd="0" destOrd="0" presId="urn:microsoft.com/office/officeart/2005/8/layout/chevron1"/>
    <dgm:cxn modelId="{DFA8039B-2BF0-4383-9620-A3D196A55BB9}" type="presOf" srcId="{A233E567-D732-4F1D-A0E7-610B5D998BA6}" destId="{B2A3B5E7-BF5C-4DF7-B44D-2AC81D0CEA3B}" srcOrd="0" destOrd="0" presId="urn:microsoft.com/office/officeart/2005/8/layout/chevron1"/>
    <dgm:cxn modelId="{F4E223C8-344A-4FCD-976F-A0FE00D01B04}" type="presOf" srcId="{395E9CC4-2FAE-4166-B034-7A62135515DE}" destId="{2EDAA517-A6F3-4E7A-9287-CE4978A67468}" srcOrd="0" destOrd="0" presId="urn:microsoft.com/office/officeart/2005/8/layout/chevron1"/>
    <dgm:cxn modelId="{2D15438C-2158-49E4-9255-37D8F62726D4}" type="presOf" srcId="{A74D4DAC-9E65-40F0-88EB-DC7E3EC17DEA}" destId="{5A5CAEEA-5065-40D3-A87E-128A58B29F12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6B1A93E4-2714-45E5-BF95-581DBF64122E}" type="presOf" srcId="{FF44D6E9-3F86-420E-87BE-055635073E25}" destId="{2F42B3C7-281D-4717-B609-81F9DC161BBC}" srcOrd="0" destOrd="0" presId="urn:microsoft.com/office/officeart/2005/8/layout/chevron1"/>
    <dgm:cxn modelId="{38F4F6AA-CD7C-4E6C-ADB5-BF024FBFC9A6}" type="presParOf" srcId="{5A5CAEEA-5065-40D3-A87E-128A58B29F12}" destId="{2F42B3C7-281D-4717-B609-81F9DC161BBC}" srcOrd="0" destOrd="0" presId="urn:microsoft.com/office/officeart/2005/8/layout/chevron1"/>
    <dgm:cxn modelId="{9090609B-33F3-4CC5-911F-8BFC6D96572E}" type="presParOf" srcId="{5A5CAEEA-5065-40D3-A87E-128A58B29F12}" destId="{0470ADAD-9810-4233-8519-F682BEE5B46C}" srcOrd="1" destOrd="0" presId="urn:microsoft.com/office/officeart/2005/8/layout/chevron1"/>
    <dgm:cxn modelId="{38A57A22-4362-4280-B199-83730512F9A8}" type="presParOf" srcId="{5A5CAEEA-5065-40D3-A87E-128A58B29F12}" destId="{2549165D-DF84-4D4E-924E-0D6165EA4348}" srcOrd="2" destOrd="0" presId="urn:microsoft.com/office/officeart/2005/8/layout/chevron1"/>
    <dgm:cxn modelId="{90C6346D-D4E6-41A9-8BDD-EAB89ADCC19B}" type="presParOf" srcId="{5A5CAEEA-5065-40D3-A87E-128A58B29F12}" destId="{F2B8D8EA-405C-476B-95F5-765001D32997}" srcOrd="3" destOrd="0" presId="urn:microsoft.com/office/officeart/2005/8/layout/chevron1"/>
    <dgm:cxn modelId="{FF139293-F6D0-4001-8195-9D841AFE1236}" type="presParOf" srcId="{5A5CAEEA-5065-40D3-A87E-128A58B29F12}" destId="{2EDAA517-A6F3-4E7A-9287-CE4978A67468}" srcOrd="4" destOrd="0" presId="urn:microsoft.com/office/officeart/2005/8/layout/chevron1"/>
    <dgm:cxn modelId="{C635C987-75C2-4EB5-8833-F8035C7CEA1C}" type="presParOf" srcId="{5A5CAEEA-5065-40D3-A87E-128A58B29F12}" destId="{F4227676-4173-4A89-8CEC-4976366D6EED}" srcOrd="5" destOrd="0" presId="urn:microsoft.com/office/officeart/2005/8/layout/chevron1"/>
    <dgm:cxn modelId="{A2735690-3FCF-4EAE-8882-918F5A2D64A7}" type="presParOf" srcId="{5A5CAEEA-5065-40D3-A87E-128A58B29F12}" destId="{B2A3B5E7-BF5C-4DF7-B44D-2AC81D0CEA3B}" srcOrd="6" destOrd="0" presId="urn:microsoft.com/office/officeart/2005/8/layout/chevron1"/>
    <dgm:cxn modelId="{830FF565-F749-4F94-BFA5-5DB35D8B563E}" type="presParOf" srcId="{5A5CAEEA-5065-40D3-A87E-128A58B29F12}" destId="{A155879E-944B-43CC-9C7C-AA8750CF4FF5}" srcOrd="7" destOrd="0" presId="urn:microsoft.com/office/officeart/2005/8/layout/chevron1"/>
    <dgm:cxn modelId="{1992A6B0-3E3C-4583-93CE-B4774364A5F4}" type="presParOf" srcId="{5A5CAEEA-5065-40D3-A87E-128A58B29F12}" destId="{69014AA0-59C1-41CB-97A9-778786C61C69}" srcOrd="8" destOrd="0" presId="urn:microsoft.com/office/officeart/2005/8/layout/chevron1"/>
    <dgm:cxn modelId="{410F28C9-74EF-4DE7-AF27-E9F2A56FC719}" type="presParOf" srcId="{5A5CAEEA-5065-40D3-A87E-128A58B29F12}" destId="{16C64CD4-8CD0-46AF-B42B-7890A64670BC}" srcOrd="9" destOrd="0" presId="urn:microsoft.com/office/officeart/2005/8/layout/chevron1"/>
    <dgm:cxn modelId="{2912710E-F0E9-493E-8023-31D074EF5262}" type="presParOf" srcId="{5A5CAEEA-5065-40D3-A87E-128A58B29F12}" destId="{E6AD73CA-803F-46ED-91C8-040C5224CE43}" srcOrd="10" destOrd="0" presId="urn:microsoft.com/office/officeart/2005/8/layout/chevron1"/>
    <dgm:cxn modelId="{EF1EAAB3-8BDC-4186-9592-85BBB36A7960}" type="presParOf" srcId="{5A5CAEEA-5065-40D3-A87E-128A58B29F12}" destId="{44F3AA1F-3EBD-47AF-B54D-AA63A4FDB842}" srcOrd="11" destOrd="0" presId="urn:microsoft.com/office/officeart/2005/8/layout/chevron1"/>
    <dgm:cxn modelId="{A5F909EE-1838-4941-87AA-B3AFBD59A58A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FC80F74C-F825-410B-B082-2C72F7628E53}" type="presOf" srcId="{A74D4DAC-9E65-40F0-88EB-DC7E3EC17DEA}" destId="{5A5CAEEA-5065-40D3-A87E-128A58B29F12}" srcOrd="0" destOrd="0" presId="urn:microsoft.com/office/officeart/2005/8/layout/chevron1"/>
    <dgm:cxn modelId="{A2C9F70A-97F6-4AF4-9F8F-3770F8A785F4}" type="presOf" srcId="{FF44D6E9-3F86-420E-87BE-055635073E25}" destId="{2F42B3C7-281D-4717-B609-81F9DC161BBC}" srcOrd="0" destOrd="0" presId="urn:microsoft.com/office/officeart/2005/8/layout/chevron1"/>
    <dgm:cxn modelId="{95C879DA-4DD3-4443-BD28-6D8E7247EE74}" type="presOf" srcId="{64A5320C-3439-476E-9F7E-D55375B5C9CD}" destId="{69014AA0-59C1-41CB-97A9-778786C61C69}" srcOrd="0" destOrd="0" presId="urn:microsoft.com/office/officeart/2005/8/layout/chevron1"/>
    <dgm:cxn modelId="{09FD1D7B-A2D9-43D8-AADC-DF57E3635D6C}" type="presOf" srcId="{CA03C3B3-637F-45AC-8937-978DD812583A}" destId="{52F4C1BF-3D74-47F7-B059-89F21478F5C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CEB9AE9B-7B95-4D7F-ABE7-DA2192F6570B}" type="presOf" srcId="{395E9CC4-2FAE-4166-B034-7A62135515DE}" destId="{2EDAA517-A6F3-4E7A-9287-CE4978A67468}" srcOrd="0" destOrd="0" presId="urn:microsoft.com/office/officeart/2005/8/layout/chevron1"/>
    <dgm:cxn modelId="{0CC65992-4651-4A45-9EF5-7D939EEBF436}" type="presOf" srcId="{A233E567-D732-4F1D-A0E7-610B5D998BA6}" destId="{B2A3B5E7-BF5C-4DF7-B44D-2AC81D0CEA3B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B81A0377-4C17-496D-A9A9-87EE4940FB8B}" type="presOf" srcId="{E89CC6E1-FE5B-422D-9908-18E0166A62E3}" destId="{2549165D-DF84-4D4E-924E-0D6165EA4348}" srcOrd="0" destOrd="0" presId="urn:microsoft.com/office/officeart/2005/8/layout/chevron1"/>
    <dgm:cxn modelId="{CDCAD484-7895-4643-96EE-4221F2FE3222}" type="presOf" srcId="{476DC0E5-652C-415E-A5BB-5C6106E2BE09}" destId="{E6AD73CA-803F-46ED-91C8-040C5224CE43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E9D4AF65-DC97-4489-B5C4-DAFD1DACDB0E}" type="presParOf" srcId="{5A5CAEEA-5065-40D3-A87E-128A58B29F12}" destId="{2F42B3C7-281D-4717-B609-81F9DC161BBC}" srcOrd="0" destOrd="0" presId="urn:microsoft.com/office/officeart/2005/8/layout/chevron1"/>
    <dgm:cxn modelId="{4AF82B72-BC0C-4F7E-8C19-DD4D859FCC5D}" type="presParOf" srcId="{5A5CAEEA-5065-40D3-A87E-128A58B29F12}" destId="{0470ADAD-9810-4233-8519-F682BEE5B46C}" srcOrd="1" destOrd="0" presId="urn:microsoft.com/office/officeart/2005/8/layout/chevron1"/>
    <dgm:cxn modelId="{D1FC7E92-E346-4BE2-88A3-7D5D3B4A2944}" type="presParOf" srcId="{5A5CAEEA-5065-40D3-A87E-128A58B29F12}" destId="{2549165D-DF84-4D4E-924E-0D6165EA4348}" srcOrd="2" destOrd="0" presId="urn:microsoft.com/office/officeart/2005/8/layout/chevron1"/>
    <dgm:cxn modelId="{10514D12-A9F2-48EF-93F1-2D6100656280}" type="presParOf" srcId="{5A5CAEEA-5065-40D3-A87E-128A58B29F12}" destId="{F2B8D8EA-405C-476B-95F5-765001D32997}" srcOrd="3" destOrd="0" presId="urn:microsoft.com/office/officeart/2005/8/layout/chevron1"/>
    <dgm:cxn modelId="{DEB53CDB-84D7-4C21-B487-AAE590BFFB23}" type="presParOf" srcId="{5A5CAEEA-5065-40D3-A87E-128A58B29F12}" destId="{2EDAA517-A6F3-4E7A-9287-CE4978A67468}" srcOrd="4" destOrd="0" presId="urn:microsoft.com/office/officeart/2005/8/layout/chevron1"/>
    <dgm:cxn modelId="{4656FDF9-5A3E-476F-8706-61257594EFC8}" type="presParOf" srcId="{5A5CAEEA-5065-40D3-A87E-128A58B29F12}" destId="{F4227676-4173-4A89-8CEC-4976366D6EED}" srcOrd="5" destOrd="0" presId="urn:microsoft.com/office/officeart/2005/8/layout/chevron1"/>
    <dgm:cxn modelId="{388EFC22-DE8D-45A1-B587-6CAC368C65AE}" type="presParOf" srcId="{5A5CAEEA-5065-40D3-A87E-128A58B29F12}" destId="{B2A3B5E7-BF5C-4DF7-B44D-2AC81D0CEA3B}" srcOrd="6" destOrd="0" presId="urn:microsoft.com/office/officeart/2005/8/layout/chevron1"/>
    <dgm:cxn modelId="{5A3D527F-81FC-4167-AAF6-EBB7CDC28E67}" type="presParOf" srcId="{5A5CAEEA-5065-40D3-A87E-128A58B29F12}" destId="{A155879E-944B-43CC-9C7C-AA8750CF4FF5}" srcOrd="7" destOrd="0" presId="urn:microsoft.com/office/officeart/2005/8/layout/chevron1"/>
    <dgm:cxn modelId="{4A66B3DE-6AA9-4120-8638-7B3F00931D88}" type="presParOf" srcId="{5A5CAEEA-5065-40D3-A87E-128A58B29F12}" destId="{69014AA0-59C1-41CB-97A9-778786C61C69}" srcOrd="8" destOrd="0" presId="urn:microsoft.com/office/officeart/2005/8/layout/chevron1"/>
    <dgm:cxn modelId="{E2645F7F-D83C-40EB-B29E-E7E1B02A3F99}" type="presParOf" srcId="{5A5CAEEA-5065-40D3-A87E-128A58B29F12}" destId="{16C64CD4-8CD0-46AF-B42B-7890A64670BC}" srcOrd="9" destOrd="0" presId="urn:microsoft.com/office/officeart/2005/8/layout/chevron1"/>
    <dgm:cxn modelId="{E48A2197-57D3-450B-B6DA-2B9DFD66DA16}" type="presParOf" srcId="{5A5CAEEA-5065-40D3-A87E-128A58B29F12}" destId="{E6AD73CA-803F-46ED-91C8-040C5224CE43}" srcOrd="10" destOrd="0" presId="urn:microsoft.com/office/officeart/2005/8/layout/chevron1"/>
    <dgm:cxn modelId="{D9E9CDAB-6608-42FA-B30C-23DE14240EFD}" type="presParOf" srcId="{5A5CAEEA-5065-40D3-A87E-128A58B29F12}" destId="{44F3AA1F-3EBD-47AF-B54D-AA63A4FDB842}" srcOrd="11" destOrd="0" presId="urn:microsoft.com/office/officeart/2005/8/layout/chevron1"/>
    <dgm:cxn modelId="{148026AF-C03A-4C39-BB99-4EC50B564C01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9AF9044C-7537-4E21-BE6B-3ABAA328748B}" type="presOf" srcId="{CA03C3B3-637F-45AC-8937-978DD812583A}" destId="{52F4C1BF-3D74-47F7-B059-89F21478F5C2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7535D784-2BD7-4149-B484-FA6AB4832C80}" type="presOf" srcId="{FF44D6E9-3F86-420E-87BE-055635073E25}" destId="{2F42B3C7-281D-4717-B609-81F9DC161BBC}" srcOrd="0" destOrd="0" presId="urn:microsoft.com/office/officeart/2005/8/layout/chevron1"/>
    <dgm:cxn modelId="{79DD1CEE-16D2-4F30-A305-5581679B34E8}" type="presOf" srcId="{E89CC6E1-FE5B-422D-9908-18E0166A62E3}" destId="{2549165D-DF84-4D4E-924E-0D6165EA4348}" srcOrd="0" destOrd="0" presId="urn:microsoft.com/office/officeart/2005/8/layout/chevron1"/>
    <dgm:cxn modelId="{D799EF89-C264-4BFD-8E7E-425BA928563C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9BB307D3-E6D8-4F34-A0C4-853DEEE5A23D}" type="presOf" srcId="{476DC0E5-652C-415E-A5BB-5C6106E2BE09}" destId="{E6AD73CA-803F-46ED-91C8-040C5224CE43}" srcOrd="0" destOrd="0" presId="urn:microsoft.com/office/officeart/2005/8/layout/chevron1"/>
    <dgm:cxn modelId="{C6EEFC25-C8CD-4FD1-A34C-A678504D17C2}" type="presOf" srcId="{A233E567-D732-4F1D-A0E7-610B5D998BA6}" destId="{B2A3B5E7-BF5C-4DF7-B44D-2AC81D0CEA3B}" srcOrd="0" destOrd="0" presId="urn:microsoft.com/office/officeart/2005/8/layout/chevron1"/>
    <dgm:cxn modelId="{9A97A1EE-A3D6-4C6B-BF1E-DE6CD38138A0}" type="presOf" srcId="{395E9CC4-2FAE-4166-B034-7A62135515DE}" destId="{2EDAA517-A6F3-4E7A-9287-CE4978A67468}" srcOrd="0" destOrd="0" presId="urn:microsoft.com/office/officeart/2005/8/layout/chevron1"/>
    <dgm:cxn modelId="{882E5DD8-4257-4247-A8EC-91686AC85EDF}" type="presOf" srcId="{64A5320C-3439-476E-9F7E-D55375B5C9CD}" destId="{69014AA0-59C1-41CB-97A9-778786C61C69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4AFF5D91-BB25-4B00-87BF-C009346558C1}" type="presParOf" srcId="{5A5CAEEA-5065-40D3-A87E-128A58B29F12}" destId="{2F42B3C7-281D-4717-B609-81F9DC161BBC}" srcOrd="0" destOrd="0" presId="urn:microsoft.com/office/officeart/2005/8/layout/chevron1"/>
    <dgm:cxn modelId="{1FF72C6D-33BE-4F94-B1F6-C61E879B93EE}" type="presParOf" srcId="{5A5CAEEA-5065-40D3-A87E-128A58B29F12}" destId="{0470ADAD-9810-4233-8519-F682BEE5B46C}" srcOrd="1" destOrd="0" presId="urn:microsoft.com/office/officeart/2005/8/layout/chevron1"/>
    <dgm:cxn modelId="{A72677D5-2E0A-4627-A5EE-0D1C2A33F326}" type="presParOf" srcId="{5A5CAEEA-5065-40D3-A87E-128A58B29F12}" destId="{2549165D-DF84-4D4E-924E-0D6165EA4348}" srcOrd="2" destOrd="0" presId="urn:microsoft.com/office/officeart/2005/8/layout/chevron1"/>
    <dgm:cxn modelId="{343B0B62-8E5B-434D-97A0-43ADA5AA5A6B}" type="presParOf" srcId="{5A5CAEEA-5065-40D3-A87E-128A58B29F12}" destId="{F2B8D8EA-405C-476B-95F5-765001D32997}" srcOrd="3" destOrd="0" presId="urn:microsoft.com/office/officeart/2005/8/layout/chevron1"/>
    <dgm:cxn modelId="{A8F38373-F6DD-4D7A-82B5-183BCF9DC506}" type="presParOf" srcId="{5A5CAEEA-5065-40D3-A87E-128A58B29F12}" destId="{2EDAA517-A6F3-4E7A-9287-CE4978A67468}" srcOrd="4" destOrd="0" presId="urn:microsoft.com/office/officeart/2005/8/layout/chevron1"/>
    <dgm:cxn modelId="{D4A117DE-E523-48F0-A3EC-2F6B7057E484}" type="presParOf" srcId="{5A5CAEEA-5065-40D3-A87E-128A58B29F12}" destId="{F4227676-4173-4A89-8CEC-4976366D6EED}" srcOrd="5" destOrd="0" presId="urn:microsoft.com/office/officeart/2005/8/layout/chevron1"/>
    <dgm:cxn modelId="{E453A969-BBEE-4E84-B765-096358BB28CA}" type="presParOf" srcId="{5A5CAEEA-5065-40D3-A87E-128A58B29F12}" destId="{B2A3B5E7-BF5C-4DF7-B44D-2AC81D0CEA3B}" srcOrd="6" destOrd="0" presId="urn:microsoft.com/office/officeart/2005/8/layout/chevron1"/>
    <dgm:cxn modelId="{54A5967F-3D28-474E-992E-E9988F8CACF6}" type="presParOf" srcId="{5A5CAEEA-5065-40D3-A87E-128A58B29F12}" destId="{A155879E-944B-43CC-9C7C-AA8750CF4FF5}" srcOrd="7" destOrd="0" presId="urn:microsoft.com/office/officeart/2005/8/layout/chevron1"/>
    <dgm:cxn modelId="{FAB6ACB6-9DB9-4FC2-B6B3-17DB4D25DA46}" type="presParOf" srcId="{5A5CAEEA-5065-40D3-A87E-128A58B29F12}" destId="{69014AA0-59C1-41CB-97A9-778786C61C69}" srcOrd="8" destOrd="0" presId="urn:microsoft.com/office/officeart/2005/8/layout/chevron1"/>
    <dgm:cxn modelId="{B5142832-8302-479F-A0DE-7E2536C35B3E}" type="presParOf" srcId="{5A5CAEEA-5065-40D3-A87E-128A58B29F12}" destId="{16C64CD4-8CD0-46AF-B42B-7890A64670BC}" srcOrd="9" destOrd="0" presId="urn:microsoft.com/office/officeart/2005/8/layout/chevron1"/>
    <dgm:cxn modelId="{30AB289A-3F0A-49FD-88B0-45E6755B8159}" type="presParOf" srcId="{5A5CAEEA-5065-40D3-A87E-128A58B29F12}" destId="{E6AD73CA-803F-46ED-91C8-040C5224CE43}" srcOrd="10" destOrd="0" presId="urn:microsoft.com/office/officeart/2005/8/layout/chevron1"/>
    <dgm:cxn modelId="{52B7E8D6-908C-48B7-A4BE-285086C3A220}" type="presParOf" srcId="{5A5CAEEA-5065-40D3-A87E-128A58B29F12}" destId="{44F3AA1F-3EBD-47AF-B54D-AA63A4FDB842}" srcOrd="11" destOrd="0" presId="urn:microsoft.com/office/officeart/2005/8/layout/chevron1"/>
    <dgm:cxn modelId="{DD175885-B754-48FF-8F07-D57D72D650B9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ACC4E023-0EB6-4AF7-8634-49DBF0C6C47F}" type="presOf" srcId="{A233E567-D732-4F1D-A0E7-610B5D998BA6}" destId="{B2A3B5E7-BF5C-4DF7-B44D-2AC81D0CEA3B}" srcOrd="0" destOrd="0" presId="urn:microsoft.com/office/officeart/2005/8/layout/chevron1"/>
    <dgm:cxn modelId="{4C4DE60C-1E01-4712-A4CF-5B6C1DD40CF9}" type="presOf" srcId="{FF44D6E9-3F86-420E-87BE-055635073E25}" destId="{2F42B3C7-281D-4717-B609-81F9DC161BBC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9AF041D4-188E-4197-B95E-05E68151F2B0}" type="presOf" srcId="{395E9CC4-2FAE-4166-B034-7A62135515DE}" destId="{2EDAA517-A6F3-4E7A-9287-CE4978A67468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1FC4EBB6-E950-466E-BA96-0A5B33B7FF9F}" type="presOf" srcId="{CA03C3B3-637F-45AC-8937-978DD812583A}" destId="{52F4C1BF-3D74-47F7-B059-89F21478F5C2}" srcOrd="0" destOrd="0" presId="urn:microsoft.com/office/officeart/2005/8/layout/chevron1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A35B9958-97E7-4F82-B2E4-47195D791255}" type="presOf" srcId="{E89CC6E1-FE5B-422D-9908-18E0166A62E3}" destId="{2549165D-DF84-4D4E-924E-0D6165EA4348}" srcOrd="0" destOrd="0" presId="urn:microsoft.com/office/officeart/2005/8/layout/chevron1"/>
    <dgm:cxn modelId="{9C9F6D03-F9C8-4C82-8F1E-99D95AC1B80D}" type="presOf" srcId="{476DC0E5-652C-415E-A5BB-5C6106E2BE09}" destId="{E6AD73CA-803F-46ED-91C8-040C5224CE43}" srcOrd="0" destOrd="0" presId="urn:microsoft.com/office/officeart/2005/8/layout/chevron1"/>
    <dgm:cxn modelId="{6355BBB6-07E3-46BA-A140-78920EC5D285}" type="presOf" srcId="{A74D4DAC-9E65-40F0-88EB-DC7E3EC17DEA}" destId="{5A5CAEEA-5065-40D3-A87E-128A58B29F12}" srcOrd="0" destOrd="0" presId="urn:microsoft.com/office/officeart/2005/8/layout/chevron1"/>
    <dgm:cxn modelId="{87A699DC-B56D-4428-AB5E-CB2B9D13D2A9}" type="presOf" srcId="{64A5320C-3439-476E-9F7E-D55375B5C9CD}" destId="{69014AA0-59C1-41CB-97A9-778786C61C69}" srcOrd="0" destOrd="0" presId="urn:microsoft.com/office/officeart/2005/8/layout/chevron1"/>
    <dgm:cxn modelId="{ED8469F9-8D3A-4753-9722-E7F407DA2367}" type="presParOf" srcId="{5A5CAEEA-5065-40D3-A87E-128A58B29F12}" destId="{2F42B3C7-281D-4717-B609-81F9DC161BBC}" srcOrd="0" destOrd="0" presId="urn:microsoft.com/office/officeart/2005/8/layout/chevron1"/>
    <dgm:cxn modelId="{BA3538B2-A062-42C8-88DF-2C26162D4C41}" type="presParOf" srcId="{5A5CAEEA-5065-40D3-A87E-128A58B29F12}" destId="{0470ADAD-9810-4233-8519-F682BEE5B46C}" srcOrd="1" destOrd="0" presId="urn:microsoft.com/office/officeart/2005/8/layout/chevron1"/>
    <dgm:cxn modelId="{72414101-4B7E-40C6-A2BC-0F890F94E511}" type="presParOf" srcId="{5A5CAEEA-5065-40D3-A87E-128A58B29F12}" destId="{2549165D-DF84-4D4E-924E-0D6165EA4348}" srcOrd="2" destOrd="0" presId="urn:microsoft.com/office/officeart/2005/8/layout/chevron1"/>
    <dgm:cxn modelId="{C0BC40C0-7C80-4E2E-B0C0-A014C4A650D8}" type="presParOf" srcId="{5A5CAEEA-5065-40D3-A87E-128A58B29F12}" destId="{F2B8D8EA-405C-476B-95F5-765001D32997}" srcOrd="3" destOrd="0" presId="urn:microsoft.com/office/officeart/2005/8/layout/chevron1"/>
    <dgm:cxn modelId="{E8DCBEC6-479D-4607-8064-2F5820F5F3DD}" type="presParOf" srcId="{5A5CAEEA-5065-40D3-A87E-128A58B29F12}" destId="{2EDAA517-A6F3-4E7A-9287-CE4978A67468}" srcOrd="4" destOrd="0" presId="urn:microsoft.com/office/officeart/2005/8/layout/chevron1"/>
    <dgm:cxn modelId="{DF3A02AC-2075-4F3B-BA13-D4275EF0BF41}" type="presParOf" srcId="{5A5CAEEA-5065-40D3-A87E-128A58B29F12}" destId="{F4227676-4173-4A89-8CEC-4976366D6EED}" srcOrd="5" destOrd="0" presId="urn:microsoft.com/office/officeart/2005/8/layout/chevron1"/>
    <dgm:cxn modelId="{E84C303E-5F7F-4D2F-A955-441946005599}" type="presParOf" srcId="{5A5CAEEA-5065-40D3-A87E-128A58B29F12}" destId="{B2A3B5E7-BF5C-4DF7-B44D-2AC81D0CEA3B}" srcOrd="6" destOrd="0" presId="urn:microsoft.com/office/officeart/2005/8/layout/chevron1"/>
    <dgm:cxn modelId="{162CF65F-D657-4068-80CF-0C74A0C9E68E}" type="presParOf" srcId="{5A5CAEEA-5065-40D3-A87E-128A58B29F12}" destId="{A155879E-944B-43CC-9C7C-AA8750CF4FF5}" srcOrd="7" destOrd="0" presId="urn:microsoft.com/office/officeart/2005/8/layout/chevron1"/>
    <dgm:cxn modelId="{19196E11-E6B0-40FF-BC84-09A09A7651B0}" type="presParOf" srcId="{5A5CAEEA-5065-40D3-A87E-128A58B29F12}" destId="{69014AA0-59C1-41CB-97A9-778786C61C69}" srcOrd="8" destOrd="0" presId="urn:microsoft.com/office/officeart/2005/8/layout/chevron1"/>
    <dgm:cxn modelId="{9B5BA2BF-D353-4EFF-AE84-49006B18745A}" type="presParOf" srcId="{5A5CAEEA-5065-40D3-A87E-128A58B29F12}" destId="{16C64CD4-8CD0-46AF-B42B-7890A64670BC}" srcOrd="9" destOrd="0" presId="urn:microsoft.com/office/officeart/2005/8/layout/chevron1"/>
    <dgm:cxn modelId="{25B2DC07-504E-427C-B13B-55E6CD76B9D4}" type="presParOf" srcId="{5A5CAEEA-5065-40D3-A87E-128A58B29F12}" destId="{E6AD73CA-803F-46ED-91C8-040C5224CE43}" srcOrd="10" destOrd="0" presId="urn:microsoft.com/office/officeart/2005/8/layout/chevron1"/>
    <dgm:cxn modelId="{E8310D5E-FEBD-4D8E-8FC7-2AB7DC4331D7}" type="presParOf" srcId="{5A5CAEEA-5065-40D3-A87E-128A58B29F12}" destId="{44F3AA1F-3EBD-47AF-B54D-AA63A4FDB842}" srcOrd="11" destOrd="0" presId="urn:microsoft.com/office/officeart/2005/8/layout/chevron1"/>
    <dgm:cxn modelId="{CC2ACD70-3166-41D7-A2D8-419DA0F33581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E00FDBC-7442-47F9-A342-3B6E30C5C147}" type="presOf" srcId="{FF44D6E9-3F86-420E-87BE-055635073E25}" destId="{2F42B3C7-281D-4717-B609-81F9DC161BBC}" srcOrd="0" destOrd="0" presId="urn:microsoft.com/office/officeart/2005/8/layout/chevron1"/>
    <dgm:cxn modelId="{0AEC99D9-0A3D-48D3-8B85-F790F6F3A253}" type="presOf" srcId="{CA03C3B3-637F-45AC-8937-978DD812583A}" destId="{52F4C1BF-3D74-47F7-B059-89F21478F5C2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9CA628CC-4D01-4D67-AD1C-4BFC97FB96AF}" type="presOf" srcId="{E89CC6E1-FE5B-422D-9908-18E0166A62E3}" destId="{2549165D-DF84-4D4E-924E-0D6165EA4348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9EC48576-7802-4EAD-A791-FEA5B3130528}" type="presOf" srcId="{A74D4DAC-9E65-40F0-88EB-DC7E3EC17DEA}" destId="{5A5CAEEA-5065-40D3-A87E-128A58B29F12}" srcOrd="0" destOrd="0" presId="urn:microsoft.com/office/officeart/2005/8/layout/chevron1"/>
    <dgm:cxn modelId="{E05425BA-AC57-442C-963B-E897446C42C9}" type="presOf" srcId="{A233E567-D732-4F1D-A0E7-610B5D998BA6}" destId="{B2A3B5E7-BF5C-4DF7-B44D-2AC81D0CEA3B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6D263C90-356A-496E-93E9-FF56FA1E798B}" type="presOf" srcId="{64A5320C-3439-476E-9F7E-D55375B5C9CD}" destId="{69014AA0-59C1-41CB-97A9-778786C61C69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4F585EFA-7FF5-41ED-B0E8-FABB2BD0EB96}" type="presOf" srcId="{395E9CC4-2FAE-4166-B034-7A62135515DE}" destId="{2EDAA517-A6F3-4E7A-9287-CE4978A67468}" srcOrd="0" destOrd="0" presId="urn:microsoft.com/office/officeart/2005/8/layout/chevron1"/>
    <dgm:cxn modelId="{5B75CDEE-E8BE-4F8A-AF43-82595033DF87}" type="presOf" srcId="{476DC0E5-652C-415E-A5BB-5C6106E2BE09}" destId="{E6AD73CA-803F-46ED-91C8-040C5224CE43}" srcOrd="0" destOrd="0" presId="urn:microsoft.com/office/officeart/2005/8/layout/chevron1"/>
    <dgm:cxn modelId="{4041664C-F055-4C19-AFCA-55B6EE707381}" type="presParOf" srcId="{5A5CAEEA-5065-40D3-A87E-128A58B29F12}" destId="{2F42B3C7-281D-4717-B609-81F9DC161BBC}" srcOrd="0" destOrd="0" presId="urn:microsoft.com/office/officeart/2005/8/layout/chevron1"/>
    <dgm:cxn modelId="{8D273880-F46A-4A25-84D6-4DBF57C06914}" type="presParOf" srcId="{5A5CAEEA-5065-40D3-A87E-128A58B29F12}" destId="{0470ADAD-9810-4233-8519-F682BEE5B46C}" srcOrd="1" destOrd="0" presId="urn:microsoft.com/office/officeart/2005/8/layout/chevron1"/>
    <dgm:cxn modelId="{48892D60-AFB7-4F7E-BFE1-40FE943F38EB}" type="presParOf" srcId="{5A5CAEEA-5065-40D3-A87E-128A58B29F12}" destId="{2549165D-DF84-4D4E-924E-0D6165EA4348}" srcOrd="2" destOrd="0" presId="urn:microsoft.com/office/officeart/2005/8/layout/chevron1"/>
    <dgm:cxn modelId="{132FC7A9-3842-4B36-B618-167F9DD53EB9}" type="presParOf" srcId="{5A5CAEEA-5065-40D3-A87E-128A58B29F12}" destId="{F2B8D8EA-405C-476B-95F5-765001D32997}" srcOrd="3" destOrd="0" presId="urn:microsoft.com/office/officeart/2005/8/layout/chevron1"/>
    <dgm:cxn modelId="{82651627-2D17-465A-B442-B818526B3B48}" type="presParOf" srcId="{5A5CAEEA-5065-40D3-A87E-128A58B29F12}" destId="{2EDAA517-A6F3-4E7A-9287-CE4978A67468}" srcOrd="4" destOrd="0" presId="urn:microsoft.com/office/officeart/2005/8/layout/chevron1"/>
    <dgm:cxn modelId="{5997CC2A-7462-4CA4-8D95-800BE5783224}" type="presParOf" srcId="{5A5CAEEA-5065-40D3-A87E-128A58B29F12}" destId="{F4227676-4173-4A89-8CEC-4976366D6EED}" srcOrd="5" destOrd="0" presId="urn:microsoft.com/office/officeart/2005/8/layout/chevron1"/>
    <dgm:cxn modelId="{253C0D1F-8907-4861-B899-7A79F968250B}" type="presParOf" srcId="{5A5CAEEA-5065-40D3-A87E-128A58B29F12}" destId="{B2A3B5E7-BF5C-4DF7-B44D-2AC81D0CEA3B}" srcOrd="6" destOrd="0" presId="urn:microsoft.com/office/officeart/2005/8/layout/chevron1"/>
    <dgm:cxn modelId="{B012CE27-AC0C-4439-A2F0-9478894FA870}" type="presParOf" srcId="{5A5CAEEA-5065-40D3-A87E-128A58B29F12}" destId="{A155879E-944B-43CC-9C7C-AA8750CF4FF5}" srcOrd="7" destOrd="0" presId="urn:microsoft.com/office/officeart/2005/8/layout/chevron1"/>
    <dgm:cxn modelId="{D45BA906-E014-4C08-B4B0-7973EFBF68FC}" type="presParOf" srcId="{5A5CAEEA-5065-40D3-A87E-128A58B29F12}" destId="{69014AA0-59C1-41CB-97A9-778786C61C69}" srcOrd="8" destOrd="0" presId="urn:microsoft.com/office/officeart/2005/8/layout/chevron1"/>
    <dgm:cxn modelId="{4165998D-32A9-4D70-9BDF-FBAAEA5711FA}" type="presParOf" srcId="{5A5CAEEA-5065-40D3-A87E-128A58B29F12}" destId="{16C64CD4-8CD0-46AF-B42B-7890A64670BC}" srcOrd="9" destOrd="0" presId="urn:microsoft.com/office/officeart/2005/8/layout/chevron1"/>
    <dgm:cxn modelId="{F8072AB0-6627-4C6C-A79F-3111E9C525EC}" type="presParOf" srcId="{5A5CAEEA-5065-40D3-A87E-128A58B29F12}" destId="{E6AD73CA-803F-46ED-91C8-040C5224CE43}" srcOrd="10" destOrd="0" presId="urn:microsoft.com/office/officeart/2005/8/layout/chevron1"/>
    <dgm:cxn modelId="{3A28877C-2CD5-457B-8084-C4CF2B7A11CF}" type="presParOf" srcId="{5A5CAEEA-5065-40D3-A87E-128A58B29F12}" destId="{44F3AA1F-3EBD-47AF-B54D-AA63A4FDB842}" srcOrd="11" destOrd="0" presId="urn:microsoft.com/office/officeart/2005/8/layout/chevron1"/>
    <dgm:cxn modelId="{7F36C8F9-E679-4B3B-9BAA-9D4A55B2497C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B63C7EC-FF2E-40FE-AFFB-8D5EDC6DA88A}" type="presOf" srcId="{FF44D6E9-3F86-420E-87BE-055635073E25}" destId="{2F42B3C7-281D-4717-B609-81F9DC161BBC}" srcOrd="0" destOrd="0" presId="urn:microsoft.com/office/officeart/2005/8/layout/chevron1"/>
    <dgm:cxn modelId="{E8FCCE35-A3B5-48C0-94FA-92CCCEE5B27F}" type="presOf" srcId="{395E9CC4-2FAE-4166-B034-7A62135515DE}" destId="{2EDAA517-A6F3-4E7A-9287-CE4978A67468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ED78E206-CEE1-4D9E-B0F0-07B88763C2F6}" type="presOf" srcId="{CA03C3B3-637F-45AC-8937-978DD812583A}" destId="{52F4C1BF-3D74-47F7-B059-89F21478F5C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494C08C6-2379-4942-A115-A64187F69881}" type="presOf" srcId="{64A5320C-3439-476E-9F7E-D55375B5C9CD}" destId="{69014AA0-59C1-41CB-97A9-778786C61C69}" srcOrd="0" destOrd="0" presId="urn:microsoft.com/office/officeart/2005/8/layout/chevron1"/>
    <dgm:cxn modelId="{6BF3A2E7-80BD-4375-BB31-BFE9EC557D9C}" type="presOf" srcId="{A74D4DAC-9E65-40F0-88EB-DC7E3EC17DEA}" destId="{5A5CAEEA-5065-40D3-A87E-128A58B29F12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9F0AF740-3370-4311-B225-AEE5C7FFEDD5}" type="presOf" srcId="{476DC0E5-652C-415E-A5BB-5C6106E2BE09}" destId="{E6AD73CA-803F-46ED-91C8-040C5224CE43}" srcOrd="0" destOrd="0" presId="urn:microsoft.com/office/officeart/2005/8/layout/chevron1"/>
    <dgm:cxn modelId="{2ECA3EDA-D50B-4C46-8BAF-74ECDBDB8E0A}" type="presOf" srcId="{A233E567-D732-4F1D-A0E7-610B5D998BA6}" destId="{B2A3B5E7-BF5C-4DF7-B44D-2AC81D0CEA3B}" srcOrd="0" destOrd="0" presId="urn:microsoft.com/office/officeart/2005/8/layout/chevron1"/>
    <dgm:cxn modelId="{460D4722-B9A4-44F8-87C2-F5351BDEFE50}" type="presOf" srcId="{E89CC6E1-FE5B-422D-9908-18E0166A62E3}" destId="{2549165D-DF84-4D4E-924E-0D6165EA4348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0593577D-4982-4C8E-A215-E0A2E54B1A31}" type="presParOf" srcId="{5A5CAEEA-5065-40D3-A87E-128A58B29F12}" destId="{2F42B3C7-281D-4717-B609-81F9DC161BBC}" srcOrd="0" destOrd="0" presId="urn:microsoft.com/office/officeart/2005/8/layout/chevron1"/>
    <dgm:cxn modelId="{FD71578B-20AF-48F9-B1DC-07FEAED5C162}" type="presParOf" srcId="{5A5CAEEA-5065-40D3-A87E-128A58B29F12}" destId="{0470ADAD-9810-4233-8519-F682BEE5B46C}" srcOrd="1" destOrd="0" presId="urn:microsoft.com/office/officeart/2005/8/layout/chevron1"/>
    <dgm:cxn modelId="{78230892-D979-4B2F-AB1A-A4A9FB2446CB}" type="presParOf" srcId="{5A5CAEEA-5065-40D3-A87E-128A58B29F12}" destId="{2549165D-DF84-4D4E-924E-0D6165EA4348}" srcOrd="2" destOrd="0" presId="urn:microsoft.com/office/officeart/2005/8/layout/chevron1"/>
    <dgm:cxn modelId="{368FAA64-6FB9-41E5-B475-C0400CB88C1A}" type="presParOf" srcId="{5A5CAEEA-5065-40D3-A87E-128A58B29F12}" destId="{F2B8D8EA-405C-476B-95F5-765001D32997}" srcOrd="3" destOrd="0" presId="urn:microsoft.com/office/officeart/2005/8/layout/chevron1"/>
    <dgm:cxn modelId="{BA6A59B8-CA6C-41C5-9DC3-7D257448B1F7}" type="presParOf" srcId="{5A5CAEEA-5065-40D3-A87E-128A58B29F12}" destId="{2EDAA517-A6F3-4E7A-9287-CE4978A67468}" srcOrd="4" destOrd="0" presId="urn:microsoft.com/office/officeart/2005/8/layout/chevron1"/>
    <dgm:cxn modelId="{1FA61384-3BC1-413D-A797-78EDED8F4F9A}" type="presParOf" srcId="{5A5CAEEA-5065-40D3-A87E-128A58B29F12}" destId="{F4227676-4173-4A89-8CEC-4976366D6EED}" srcOrd="5" destOrd="0" presId="urn:microsoft.com/office/officeart/2005/8/layout/chevron1"/>
    <dgm:cxn modelId="{1366727F-22AE-44EB-8F5F-BF2CCF7FB25F}" type="presParOf" srcId="{5A5CAEEA-5065-40D3-A87E-128A58B29F12}" destId="{B2A3B5E7-BF5C-4DF7-B44D-2AC81D0CEA3B}" srcOrd="6" destOrd="0" presId="urn:microsoft.com/office/officeart/2005/8/layout/chevron1"/>
    <dgm:cxn modelId="{CDAC916A-866A-490B-998F-60F80EFAEF66}" type="presParOf" srcId="{5A5CAEEA-5065-40D3-A87E-128A58B29F12}" destId="{A155879E-944B-43CC-9C7C-AA8750CF4FF5}" srcOrd="7" destOrd="0" presId="urn:microsoft.com/office/officeart/2005/8/layout/chevron1"/>
    <dgm:cxn modelId="{43C3B922-3FBE-48C9-AB57-ACE50F4CA29F}" type="presParOf" srcId="{5A5CAEEA-5065-40D3-A87E-128A58B29F12}" destId="{69014AA0-59C1-41CB-97A9-778786C61C69}" srcOrd="8" destOrd="0" presId="urn:microsoft.com/office/officeart/2005/8/layout/chevron1"/>
    <dgm:cxn modelId="{2F4BDDF8-1A6C-4910-8013-64781FCD8A36}" type="presParOf" srcId="{5A5CAEEA-5065-40D3-A87E-128A58B29F12}" destId="{16C64CD4-8CD0-46AF-B42B-7890A64670BC}" srcOrd="9" destOrd="0" presId="urn:microsoft.com/office/officeart/2005/8/layout/chevron1"/>
    <dgm:cxn modelId="{56D7B026-2C8A-49FB-B044-A08738354F64}" type="presParOf" srcId="{5A5CAEEA-5065-40D3-A87E-128A58B29F12}" destId="{E6AD73CA-803F-46ED-91C8-040C5224CE43}" srcOrd="10" destOrd="0" presId="urn:microsoft.com/office/officeart/2005/8/layout/chevron1"/>
    <dgm:cxn modelId="{62C60AAD-A7CD-4A59-9E6E-5F8A7C80786B}" type="presParOf" srcId="{5A5CAEEA-5065-40D3-A87E-128A58B29F12}" destId="{44F3AA1F-3EBD-47AF-B54D-AA63A4FDB842}" srcOrd="11" destOrd="0" presId="urn:microsoft.com/office/officeart/2005/8/layout/chevron1"/>
    <dgm:cxn modelId="{161D1A04-083B-47D4-B84E-327DE1CD355E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BE5A8E2-03A0-4187-904D-0F46891217D5}" type="presOf" srcId="{E89CC6E1-FE5B-422D-9908-18E0166A62E3}" destId="{2549165D-DF84-4D4E-924E-0D6165EA4348}" srcOrd="0" destOrd="0" presId="urn:microsoft.com/office/officeart/2005/8/layout/chevron1"/>
    <dgm:cxn modelId="{746BA9CB-E7E4-4C16-953E-3ED66351AFB3}" type="presOf" srcId="{CA03C3B3-637F-45AC-8937-978DD812583A}" destId="{52F4C1BF-3D74-47F7-B059-89F21478F5C2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B25C964B-B601-424D-94BE-ED8C2B84EA0C}" type="presOf" srcId="{64A5320C-3439-476E-9F7E-D55375B5C9CD}" destId="{69014AA0-59C1-41CB-97A9-778786C61C69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06545D45-5AF2-4B9F-B43D-91B1F7F6BFAF}" type="presOf" srcId="{476DC0E5-652C-415E-A5BB-5C6106E2BE09}" destId="{E6AD73CA-803F-46ED-91C8-040C5224CE43}" srcOrd="0" destOrd="0" presId="urn:microsoft.com/office/officeart/2005/8/layout/chevron1"/>
    <dgm:cxn modelId="{3DD285A3-6414-4AAB-8CBB-866FED8B982B}" type="presOf" srcId="{395E9CC4-2FAE-4166-B034-7A62135515DE}" destId="{2EDAA517-A6F3-4E7A-9287-CE4978A67468}" srcOrd="0" destOrd="0" presId="urn:microsoft.com/office/officeart/2005/8/layout/chevron1"/>
    <dgm:cxn modelId="{EE8AAE92-9628-480D-825C-26AFF0EA7B3D}" type="presOf" srcId="{A233E567-D732-4F1D-A0E7-610B5D998BA6}" destId="{B2A3B5E7-BF5C-4DF7-B44D-2AC81D0CEA3B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F003666-FCD0-46FB-B81D-C8EEB2A8D882}" type="presOf" srcId="{FF44D6E9-3F86-420E-87BE-055635073E25}" destId="{2F42B3C7-281D-4717-B609-81F9DC161BBC}" srcOrd="0" destOrd="0" presId="urn:microsoft.com/office/officeart/2005/8/layout/chevron1"/>
    <dgm:cxn modelId="{9E393B71-E0EC-4BDA-A13C-CCF0FB0E9C68}" type="presOf" srcId="{A74D4DAC-9E65-40F0-88EB-DC7E3EC17DEA}" destId="{5A5CAEEA-5065-40D3-A87E-128A58B29F12}" srcOrd="0" destOrd="0" presId="urn:microsoft.com/office/officeart/2005/8/layout/chevron1"/>
    <dgm:cxn modelId="{551D6853-74D1-42F8-8773-6FE6087C3567}" type="presParOf" srcId="{5A5CAEEA-5065-40D3-A87E-128A58B29F12}" destId="{2F42B3C7-281D-4717-B609-81F9DC161BBC}" srcOrd="0" destOrd="0" presId="urn:microsoft.com/office/officeart/2005/8/layout/chevron1"/>
    <dgm:cxn modelId="{685906B1-21B6-456E-AC97-A77F7134A7C3}" type="presParOf" srcId="{5A5CAEEA-5065-40D3-A87E-128A58B29F12}" destId="{0470ADAD-9810-4233-8519-F682BEE5B46C}" srcOrd="1" destOrd="0" presId="urn:microsoft.com/office/officeart/2005/8/layout/chevron1"/>
    <dgm:cxn modelId="{BF387484-CB07-4498-A073-D3B848E35E75}" type="presParOf" srcId="{5A5CAEEA-5065-40D3-A87E-128A58B29F12}" destId="{2549165D-DF84-4D4E-924E-0D6165EA4348}" srcOrd="2" destOrd="0" presId="urn:microsoft.com/office/officeart/2005/8/layout/chevron1"/>
    <dgm:cxn modelId="{6D3BA2B0-86E2-4242-9C48-CEA9DFA0B824}" type="presParOf" srcId="{5A5CAEEA-5065-40D3-A87E-128A58B29F12}" destId="{F2B8D8EA-405C-476B-95F5-765001D32997}" srcOrd="3" destOrd="0" presId="urn:microsoft.com/office/officeart/2005/8/layout/chevron1"/>
    <dgm:cxn modelId="{D4041D9A-90C3-457E-820E-A4B0B0FB9759}" type="presParOf" srcId="{5A5CAEEA-5065-40D3-A87E-128A58B29F12}" destId="{2EDAA517-A6F3-4E7A-9287-CE4978A67468}" srcOrd="4" destOrd="0" presId="urn:microsoft.com/office/officeart/2005/8/layout/chevron1"/>
    <dgm:cxn modelId="{14FABDB4-80E8-411C-B3E0-C194CF3B6CC1}" type="presParOf" srcId="{5A5CAEEA-5065-40D3-A87E-128A58B29F12}" destId="{F4227676-4173-4A89-8CEC-4976366D6EED}" srcOrd="5" destOrd="0" presId="urn:microsoft.com/office/officeart/2005/8/layout/chevron1"/>
    <dgm:cxn modelId="{4D533B02-4C1D-47E7-AF20-EE7B962C3110}" type="presParOf" srcId="{5A5CAEEA-5065-40D3-A87E-128A58B29F12}" destId="{B2A3B5E7-BF5C-4DF7-B44D-2AC81D0CEA3B}" srcOrd="6" destOrd="0" presId="urn:microsoft.com/office/officeart/2005/8/layout/chevron1"/>
    <dgm:cxn modelId="{8E5DF524-1DB8-4B66-8536-0B4F0B30535A}" type="presParOf" srcId="{5A5CAEEA-5065-40D3-A87E-128A58B29F12}" destId="{A155879E-944B-43CC-9C7C-AA8750CF4FF5}" srcOrd="7" destOrd="0" presId="urn:microsoft.com/office/officeart/2005/8/layout/chevron1"/>
    <dgm:cxn modelId="{270D77D6-0852-4CD3-948D-A7B19D40A309}" type="presParOf" srcId="{5A5CAEEA-5065-40D3-A87E-128A58B29F12}" destId="{69014AA0-59C1-41CB-97A9-778786C61C69}" srcOrd="8" destOrd="0" presId="urn:microsoft.com/office/officeart/2005/8/layout/chevron1"/>
    <dgm:cxn modelId="{371E39E5-8995-4193-A998-37ABF3AFEE03}" type="presParOf" srcId="{5A5CAEEA-5065-40D3-A87E-128A58B29F12}" destId="{16C64CD4-8CD0-46AF-B42B-7890A64670BC}" srcOrd="9" destOrd="0" presId="urn:microsoft.com/office/officeart/2005/8/layout/chevron1"/>
    <dgm:cxn modelId="{AB799F09-D1B5-483C-B910-A2BD0B85741E}" type="presParOf" srcId="{5A5CAEEA-5065-40D3-A87E-128A58B29F12}" destId="{E6AD73CA-803F-46ED-91C8-040C5224CE43}" srcOrd="10" destOrd="0" presId="urn:microsoft.com/office/officeart/2005/8/layout/chevron1"/>
    <dgm:cxn modelId="{00A6E289-54FC-4F68-92C6-4DC6DD6245ED}" type="presParOf" srcId="{5A5CAEEA-5065-40D3-A87E-128A58B29F12}" destId="{44F3AA1F-3EBD-47AF-B54D-AA63A4FDB842}" srcOrd="11" destOrd="0" presId="urn:microsoft.com/office/officeart/2005/8/layout/chevron1"/>
    <dgm:cxn modelId="{687FD700-9F4E-4DEE-BF68-9DAE2E8AA0AF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10DD9B2E-C16A-497A-B223-F75E716C7406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A0A31349-6CBD-4060-9C48-F98F060E15B6}" type="presOf" srcId="{476DC0E5-652C-415E-A5BB-5C6106E2BE09}" destId="{E6AD73CA-803F-46ED-91C8-040C5224CE43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A2214EE-A133-477E-B4B9-008C13EA5960}" type="presOf" srcId="{E89CC6E1-FE5B-422D-9908-18E0166A62E3}" destId="{2549165D-DF84-4D4E-924E-0D6165EA4348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F1351FC5-CCA3-4C36-BF38-8C54327963FF}" type="presOf" srcId="{CA03C3B3-637F-45AC-8937-978DD812583A}" destId="{52F4C1BF-3D74-47F7-B059-89F21478F5C2}" srcOrd="0" destOrd="0" presId="urn:microsoft.com/office/officeart/2005/8/layout/chevron1"/>
    <dgm:cxn modelId="{FBAD6317-6F86-4591-B0CA-B5F0E150BDFF}" type="presOf" srcId="{64A5320C-3439-476E-9F7E-D55375B5C9CD}" destId="{69014AA0-59C1-41CB-97A9-778786C61C69}" srcOrd="0" destOrd="0" presId="urn:microsoft.com/office/officeart/2005/8/layout/chevron1"/>
    <dgm:cxn modelId="{1A0C2DF2-C928-4E89-8328-3519DB2C5E11}" type="presOf" srcId="{A233E567-D732-4F1D-A0E7-610B5D998BA6}" destId="{B2A3B5E7-BF5C-4DF7-B44D-2AC81D0CEA3B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6CC9B2AB-8AA3-4F80-8E4A-5D60AB45ACDA}" type="presOf" srcId="{FF44D6E9-3F86-420E-87BE-055635073E25}" destId="{2F42B3C7-281D-4717-B609-81F9DC161BBC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C3BD2A15-D3D0-4805-BE18-2C4B65D2FE24}" type="presOf" srcId="{395E9CC4-2FAE-4166-B034-7A62135515DE}" destId="{2EDAA517-A6F3-4E7A-9287-CE4978A67468}" srcOrd="0" destOrd="0" presId="urn:microsoft.com/office/officeart/2005/8/layout/chevron1"/>
    <dgm:cxn modelId="{1C48D2E4-2CA2-4C5B-85B0-F2592A2E76FD}" type="presParOf" srcId="{5A5CAEEA-5065-40D3-A87E-128A58B29F12}" destId="{2F42B3C7-281D-4717-B609-81F9DC161BBC}" srcOrd="0" destOrd="0" presId="urn:microsoft.com/office/officeart/2005/8/layout/chevron1"/>
    <dgm:cxn modelId="{9639A0EF-B6BE-42C1-966F-D33B944C505F}" type="presParOf" srcId="{5A5CAEEA-5065-40D3-A87E-128A58B29F12}" destId="{0470ADAD-9810-4233-8519-F682BEE5B46C}" srcOrd="1" destOrd="0" presId="urn:microsoft.com/office/officeart/2005/8/layout/chevron1"/>
    <dgm:cxn modelId="{0E4EDBBE-7B2C-4480-9A9A-90FA012BA456}" type="presParOf" srcId="{5A5CAEEA-5065-40D3-A87E-128A58B29F12}" destId="{2549165D-DF84-4D4E-924E-0D6165EA4348}" srcOrd="2" destOrd="0" presId="urn:microsoft.com/office/officeart/2005/8/layout/chevron1"/>
    <dgm:cxn modelId="{9C97CAE7-5AAA-4606-823E-CD522F2D0BBF}" type="presParOf" srcId="{5A5CAEEA-5065-40D3-A87E-128A58B29F12}" destId="{F2B8D8EA-405C-476B-95F5-765001D32997}" srcOrd="3" destOrd="0" presId="urn:microsoft.com/office/officeart/2005/8/layout/chevron1"/>
    <dgm:cxn modelId="{B47A4E5A-D6D2-485D-A9C3-FCEC686C85A9}" type="presParOf" srcId="{5A5CAEEA-5065-40D3-A87E-128A58B29F12}" destId="{2EDAA517-A6F3-4E7A-9287-CE4978A67468}" srcOrd="4" destOrd="0" presId="urn:microsoft.com/office/officeart/2005/8/layout/chevron1"/>
    <dgm:cxn modelId="{6F1EFA55-6B5E-47F7-97EF-6C46AB75C686}" type="presParOf" srcId="{5A5CAEEA-5065-40D3-A87E-128A58B29F12}" destId="{F4227676-4173-4A89-8CEC-4976366D6EED}" srcOrd="5" destOrd="0" presId="urn:microsoft.com/office/officeart/2005/8/layout/chevron1"/>
    <dgm:cxn modelId="{9631A5B7-63DC-45AF-A571-1114C3E8C86B}" type="presParOf" srcId="{5A5CAEEA-5065-40D3-A87E-128A58B29F12}" destId="{B2A3B5E7-BF5C-4DF7-B44D-2AC81D0CEA3B}" srcOrd="6" destOrd="0" presId="urn:microsoft.com/office/officeart/2005/8/layout/chevron1"/>
    <dgm:cxn modelId="{9FE85AC4-F651-49FA-AC03-284E15672B6B}" type="presParOf" srcId="{5A5CAEEA-5065-40D3-A87E-128A58B29F12}" destId="{A155879E-944B-43CC-9C7C-AA8750CF4FF5}" srcOrd="7" destOrd="0" presId="urn:microsoft.com/office/officeart/2005/8/layout/chevron1"/>
    <dgm:cxn modelId="{7FC50F06-09F6-4F45-9238-6F605760B5CE}" type="presParOf" srcId="{5A5CAEEA-5065-40D3-A87E-128A58B29F12}" destId="{69014AA0-59C1-41CB-97A9-778786C61C69}" srcOrd="8" destOrd="0" presId="urn:microsoft.com/office/officeart/2005/8/layout/chevron1"/>
    <dgm:cxn modelId="{9DDA7105-53CF-46F1-914E-6F35050BFF4E}" type="presParOf" srcId="{5A5CAEEA-5065-40D3-A87E-128A58B29F12}" destId="{16C64CD4-8CD0-46AF-B42B-7890A64670BC}" srcOrd="9" destOrd="0" presId="urn:microsoft.com/office/officeart/2005/8/layout/chevron1"/>
    <dgm:cxn modelId="{C786BFF5-4AD3-4222-8723-CD7A5D180579}" type="presParOf" srcId="{5A5CAEEA-5065-40D3-A87E-128A58B29F12}" destId="{E6AD73CA-803F-46ED-91C8-040C5224CE43}" srcOrd="10" destOrd="0" presId="urn:microsoft.com/office/officeart/2005/8/layout/chevron1"/>
    <dgm:cxn modelId="{FCA7E4DA-DC39-4512-A14B-B7B04693D5B5}" type="presParOf" srcId="{5A5CAEEA-5065-40D3-A87E-128A58B29F12}" destId="{44F3AA1F-3EBD-47AF-B54D-AA63A4FDB842}" srcOrd="11" destOrd="0" presId="urn:microsoft.com/office/officeart/2005/8/layout/chevron1"/>
    <dgm:cxn modelId="{DB2D14DE-E196-4234-B7A4-8E8BF4DE1BEB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E27E206-7EF8-4606-A906-9F5A86269336}" type="presOf" srcId="{476DC0E5-652C-415E-A5BB-5C6106E2BE09}" destId="{E6AD73CA-803F-46ED-91C8-040C5224CE43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AE9269CC-E9BC-4424-81FC-51234557AC61}" type="presOf" srcId="{A74D4DAC-9E65-40F0-88EB-DC7E3EC17DEA}" destId="{5A5CAEEA-5065-40D3-A87E-128A58B29F12}" srcOrd="0" destOrd="0" presId="urn:microsoft.com/office/officeart/2005/8/layout/chevron1"/>
    <dgm:cxn modelId="{A697CC68-9AD0-48AB-8484-15D9ABB83CCC}" type="presOf" srcId="{FF44D6E9-3F86-420E-87BE-055635073E25}" destId="{2F42B3C7-281D-4717-B609-81F9DC161BBC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E89BEEBE-7CD5-4099-8808-75C284B1A964}" type="presOf" srcId="{A233E567-D732-4F1D-A0E7-610B5D998BA6}" destId="{B2A3B5E7-BF5C-4DF7-B44D-2AC81D0CEA3B}" srcOrd="0" destOrd="0" presId="urn:microsoft.com/office/officeart/2005/8/layout/chevron1"/>
    <dgm:cxn modelId="{000832E6-8E9D-4059-80B0-A254C7BCF5F9}" type="presOf" srcId="{CA03C3B3-637F-45AC-8937-978DD812583A}" destId="{52F4C1BF-3D74-47F7-B059-89F21478F5C2}" srcOrd="0" destOrd="0" presId="urn:microsoft.com/office/officeart/2005/8/layout/chevron1"/>
    <dgm:cxn modelId="{9ADF2D78-86D7-4852-8DFD-2CA6366131A7}" type="presOf" srcId="{64A5320C-3439-476E-9F7E-D55375B5C9CD}" destId="{69014AA0-59C1-41CB-97A9-778786C61C69}" srcOrd="0" destOrd="0" presId="urn:microsoft.com/office/officeart/2005/8/layout/chevron1"/>
    <dgm:cxn modelId="{8DF9A13B-C3A5-4439-A238-AE4787A1044F}" type="presOf" srcId="{E89CC6E1-FE5B-422D-9908-18E0166A62E3}" destId="{2549165D-DF84-4D4E-924E-0D6165EA434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2C497B04-965E-48E8-AED6-A4ABEB64920E}" type="presOf" srcId="{395E9CC4-2FAE-4166-B034-7A62135515DE}" destId="{2EDAA517-A6F3-4E7A-9287-CE4978A67468}" srcOrd="0" destOrd="0" presId="urn:microsoft.com/office/officeart/2005/8/layout/chevron1"/>
    <dgm:cxn modelId="{80A8F916-9253-4989-9A8B-AF16F0D426F2}" type="presParOf" srcId="{5A5CAEEA-5065-40D3-A87E-128A58B29F12}" destId="{2F42B3C7-281D-4717-B609-81F9DC161BBC}" srcOrd="0" destOrd="0" presId="urn:microsoft.com/office/officeart/2005/8/layout/chevron1"/>
    <dgm:cxn modelId="{E285989C-443B-4E57-8E30-FADAABABED6C}" type="presParOf" srcId="{5A5CAEEA-5065-40D3-A87E-128A58B29F12}" destId="{0470ADAD-9810-4233-8519-F682BEE5B46C}" srcOrd="1" destOrd="0" presId="urn:microsoft.com/office/officeart/2005/8/layout/chevron1"/>
    <dgm:cxn modelId="{1170C72D-E771-48ED-A280-7D0F8C10CDAD}" type="presParOf" srcId="{5A5CAEEA-5065-40D3-A87E-128A58B29F12}" destId="{2549165D-DF84-4D4E-924E-0D6165EA4348}" srcOrd="2" destOrd="0" presId="urn:microsoft.com/office/officeart/2005/8/layout/chevron1"/>
    <dgm:cxn modelId="{9D3AD310-18B7-4CC7-A0DD-68271DB8669A}" type="presParOf" srcId="{5A5CAEEA-5065-40D3-A87E-128A58B29F12}" destId="{F2B8D8EA-405C-476B-95F5-765001D32997}" srcOrd="3" destOrd="0" presId="urn:microsoft.com/office/officeart/2005/8/layout/chevron1"/>
    <dgm:cxn modelId="{7B2A00C4-CAFF-4931-BB3A-C9CE784EF012}" type="presParOf" srcId="{5A5CAEEA-5065-40D3-A87E-128A58B29F12}" destId="{2EDAA517-A6F3-4E7A-9287-CE4978A67468}" srcOrd="4" destOrd="0" presId="urn:microsoft.com/office/officeart/2005/8/layout/chevron1"/>
    <dgm:cxn modelId="{CAC2BFB2-1E62-4AFA-BA3E-DA47F9D8E616}" type="presParOf" srcId="{5A5CAEEA-5065-40D3-A87E-128A58B29F12}" destId="{F4227676-4173-4A89-8CEC-4976366D6EED}" srcOrd="5" destOrd="0" presId="urn:microsoft.com/office/officeart/2005/8/layout/chevron1"/>
    <dgm:cxn modelId="{B212B5C7-C3F3-49E2-8816-296ADECCE787}" type="presParOf" srcId="{5A5CAEEA-5065-40D3-A87E-128A58B29F12}" destId="{B2A3B5E7-BF5C-4DF7-B44D-2AC81D0CEA3B}" srcOrd="6" destOrd="0" presId="urn:microsoft.com/office/officeart/2005/8/layout/chevron1"/>
    <dgm:cxn modelId="{19CA8ED6-C929-4E6C-9707-9AC4CEAEFC02}" type="presParOf" srcId="{5A5CAEEA-5065-40D3-A87E-128A58B29F12}" destId="{A155879E-944B-43CC-9C7C-AA8750CF4FF5}" srcOrd="7" destOrd="0" presId="urn:microsoft.com/office/officeart/2005/8/layout/chevron1"/>
    <dgm:cxn modelId="{CF917409-31EE-4F19-964C-DE112BA791E6}" type="presParOf" srcId="{5A5CAEEA-5065-40D3-A87E-128A58B29F12}" destId="{69014AA0-59C1-41CB-97A9-778786C61C69}" srcOrd="8" destOrd="0" presId="urn:microsoft.com/office/officeart/2005/8/layout/chevron1"/>
    <dgm:cxn modelId="{08481416-7DB5-4413-BFBB-F3A3741BD9A2}" type="presParOf" srcId="{5A5CAEEA-5065-40D3-A87E-128A58B29F12}" destId="{16C64CD4-8CD0-46AF-B42B-7890A64670BC}" srcOrd="9" destOrd="0" presId="urn:microsoft.com/office/officeart/2005/8/layout/chevron1"/>
    <dgm:cxn modelId="{A9CD9391-C81A-4CEE-9750-7921FA5DEE36}" type="presParOf" srcId="{5A5CAEEA-5065-40D3-A87E-128A58B29F12}" destId="{E6AD73CA-803F-46ED-91C8-040C5224CE43}" srcOrd="10" destOrd="0" presId="urn:microsoft.com/office/officeart/2005/8/layout/chevron1"/>
    <dgm:cxn modelId="{EA6BE06B-5EE7-482F-8352-9BB936EA1063}" type="presParOf" srcId="{5A5CAEEA-5065-40D3-A87E-128A58B29F12}" destId="{44F3AA1F-3EBD-47AF-B54D-AA63A4FDB842}" srcOrd="11" destOrd="0" presId="urn:microsoft.com/office/officeart/2005/8/layout/chevron1"/>
    <dgm:cxn modelId="{D66EB77E-32D8-4B37-8DB3-C2651DBAC38F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CC7B7786-49FE-4EBB-91FE-0A8A91AC1446}" type="presOf" srcId="{395E9CC4-2FAE-4166-B034-7A62135515DE}" destId="{2EDAA517-A6F3-4E7A-9287-CE4978A67468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F369F5D9-7C5E-4FF5-87B7-341CC679ADA1}" type="presOf" srcId="{A74D4DAC-9E65-40F0-88EB-DC7E3EC17DEA}" destId="{5A5CAEEA-5065-40D3-A87E-128A58B29F12}" srcOrd="0" destOrd="0" presId="urn:microsoft.com/office/officeart/2005/8/layout/chevron1"/>
    <dgm:cxn modelId="{44460B54-64F3-4C68-90CC-D35E8568432B}" type="presOf" srcId="{64A5320C-3439-476E-9F7E-D55375B5C9CD}" destId="{69014AA0-59C1-41CB-97A9-778786C61C69}" srcOrd="0" destOrd="0" presId="urn:microsoft.com/office/officeart/2005/8/layout/chevron1"/>
    <dgm:cxn modelId="{9B702847-E226-4CEC-90BE-E68BAEB65E6E}" type="presOf" srcId="{E89CC6E1-FE5B-422D-9908-18E0166A62E3}" destId="{2549165D-DF84-4D4E-924E-0D6165EA4348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1E05D0E4-290E-45A0-B394-280B62DC0EC1}" type="presOf" srcId="{CA03C3B3-637F-45AC-8937-978DD812583A}" destId="{52F4C1BF-3D74-47F7-B059-89F21478F5C2}" srcOrd="0" destOrd="0" presId="urn:microsoft.com/office/officeart/2005/8/layout/chevron1"/>
    <dgm:cxn modelId="{50BE3308-F2BB-4AF5-A942-248D90121C20}" type="presOf" srcId="{A233E567-D732-4F1D-A0E7-610B5D998BA6}" destId="{B2A3B5E7-BF5C-4DF7-B44D-2AC81D0CEA3B}" srcOrd="0" destOrd="0" presId="urn:microsoft.com/office/officeart/2005/8/layout/chevron1"/>
    <dgm:cxn modelId="{55CD39DF-FCA7-443A-88FD-2EE810F42B06}" type="presOf" srcId="{476DC0E5-652C-415E-A5BB-5C6106E2BE09}" destId="{E6AD73CA-803F-46ED-91C8-040C5224CE43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1B344005-8A1F-4D5F-B5BC-DE04FF945C02}" type="presOf" srcId="{FF44D6E9-3F86-420E-87BE-055635073E25}" destId="{2F42B3C7-281D-4717-B609-81F9DC161BBC}" srcOrd="0" destOrd="0" presId="urn:microsoft.com/office/officeart/2005/8/layout/chevron1"/>
    <dgm:cxn modelId="{738DDD45-70AC-44DC-86CA-154952DF1A3F}" type="presParOf" srcId="{5A5CAEEA-5065-40D3-A87E-128A58B29F12}" destId="{2F42B3C7-281D-4717-B609-81F9DC161BBC}" srcOrd="0" destOrd="0" presId="urn:microsoft.com/office/officeart/2005/8/layout/chevron1"/>
    <dgm:cxn modelId="{FB786809-6EA2-4D1E-B110-D7456FEA28D3}" type="presParOf" srcId="{5A5CAEEA-5065-40D3-A87E-128A58B29F12}" destId="{0470ADAD-9810-4233-8519-F682BEE5B46C}" srcOrd="1" destOrd="0" presId="urn:microsoft.com/office/officeart/2005/8/layout/chevron1"/>
    <dgm:cxn modelId="{CFAFA6B4-A5C0-486C-AEE8-86305618F174}" type="presParOf" srcId="{5A5CAEEA-5065-40D3-A87E-128A58B29F12}" destId="{2549165D-DF84-4D4E-924E-0D6165EA4348}" srcOrd="2" destOrd="0" presId="urn:microsoft.com/office/officeart/2005/8/layout/chevron1"/>
    <dgm:cxn modelId="{69A10F8E-4BC5-4C3F-9C16-4CC5D2CEA5D9}" type="presParOf" srcId="{5A5CAEEA-5065-40D3-A87E-128A58B29F12}" destId="{F2B8D8EA-405C-476B-95F5-765001D32997}" srcOrd="3" destOrd="0" presId="urn:microsoft.com/office/officeart/2005/8/layout/chevron1"/>
    <dgm:cxn modelId="{7EB9E55D-93A2-429A-9CE6-68A60E7CC34D}" type="presParOf" srcId="{5A5CAEEA-5065-40D3-A87E-128A58B29F12}" destId="{2EDAA517-A6F3-4E7A-9287-CE4978A67468}" srcOrd="4" destOrd="0" presId="urn:microsoft.com/office/officeart/2005/8/layout/chevron1"/>
    <dgm:cxn modelId="{6DA37D82-8EC7-427C-B8F9-2BE360BF59CC}" type="presParOf" srcId="{5A5CAEEA-5065-40D3-A87E-128A58B29F12}" destId="{F4227676-4173-4A89-8CEC-4976366D6EED}" srcOrd="5" destOrd="0" presId="urn:microsoft.com/office/officeart/2005/8/layout/chevron1"/>
    <dgm:cxn modelId="{8715EA6A-F879-4E74-A5F6-103852C46E31}" type="presParOf" srcId="{5A5CAEEA-5065-40D3-A87E-128A58B29F12}" destId="{B2A3B5E7-BF5C-4DF7-B44D-2AC81D0CEA3B}" srcOrd="6" destOrd="0" presId="urn:microsoft.com/office/officeart/2005/8/layout/chevron1"/>
    <dgm:cxn modelId="{1BCBB2B4-EA55-4476-B23E-82217C20B419}" type="presParOf" srcId="{5A5CAEEA-5065-40D3-A87E-128A58B29F12}" destId="{A155879E-944B-43CC-9C7C-AA8750CF4FF5}" srcOrd="7" destOrd="0" presId="urn:microsoft.com/office/officeart/2005/8/layout/chevron1"/>
    <dgm:cxn modelId="{5F1A572D-D889-4D5C-943E-93E0CADFF54E}" type="presParOf" srcId="{5A5CAEEA-5065-40D3-A87E-128A58B29F12}" destId="{69014AA0-59C1-41CB-97A9-778786C61C69}" srcOrd="8" destOrd="0" presId="urn:microsoft.com/office/officeart/2005/8/layout/chevron1"/>
    <dgm:cxn modelId="{7BE99AC6-688C-4B75-AB5F-721683F362AD}" type="presParOf" srcId="{5A5CAEEA-5065-40D3-A87E-128A58B29F12}" destId="{16C64CD4-8CD0-46AF-B42B-7890A64670BC}" srcOrd="9" destOrd="0" presId="urn:microsoft.com/office/officeart/2005/8/layout/chevron1"/>
    <dgm:cxn modelId="{4C307561-656B-4455-B8B4-78BD379190E0}" type="presParOf" srcId="{5A5CAEEA-5065-40D3-A87E-128A58B29F12}" destId="{E6AD73CA-803F-46ED-91C8-040C5224CE43}" srcOrd="10" destOrd="0" presId="urn:microsoft.com/office/officeart/2005/8/layout/chevron1"/>
    <dgm:cxn modelId="{9099F9C6-C1F0-4BD8-B9A1-06DBFBDC51BB}" type="presParOf" srcId="{5A5CAEEA-5065-40D3-A87E-128A58B29F12}" destId="{44F3AA1F-3EBD-47AF-B54D-AA63A4FDB842}" srcOrd="11" destOrd="0" presId="urn:microsoft.com/office/officeart/2005/8/layout/chevron1"/>
    <dgm:cxn modelId="{1AF139E0-75D6-44DC-A78B-D0ABD0D2D23B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C6B31E7-0704-455B-8D6E-969C5CF74273}" type="presOf" srcId="{476DC0E5-652C-415E-A5BB-5C6106E2BE09}" destId="{E6AD73CA-803F-46ED-91C8-040C5224CE43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64D4A094-7443-4F80-A445-E30940E824D7}" type="presOf" srcId="{E89CC6E1-FE5B-422D-9908-18E0166A62E3}" destId="{2549165D-DF84-4D4E-924E-0D6165EA4348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8031775A-8A0B-4E15-8588-35116AB2FA02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228381F1-991E-4120-ACB1-0564ECADF3BC}" type="presOf" srcId="{FF44D6E9-3F86-420E-87BE-055635073E25}" destId="{2F42B3C7-281D-4717-B609-81F9DC161BBC}" srcOrd="0" destOrd="0" presId="urn:microsoft.com/office/officeart/2005/8/layout/chevron1"/>
    <dgm:cxn modelId="{C184F46B-3A26-4DC1-A690-6CAC8553A54F}" type="presOf" srcId="{395E9CC4-2FAE-4166-B034-7A62135515DE}" destId="{2EDAA517-A6F3-4E7A-9287-CE4978A6746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97BA5192-5B1C-4306-8DCD-1E56B588B139}" type="presOf" srcId="{CA03C3B3-637F-45AC-8937-978DD812583A}" destId="{52F4C1BF-3D74-47F7-B059-89F21478F5C2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BC60A8A1-3FFA-4E57-AB65-C16748200A37}" type="presOf" srcId="{A233E567-D732-4F1D-A0E7-610B5D998BA6}" destId="{B2A3B5E7-BF5C-4DF7-B44D-2AC81D0CEA3B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B5B21226-BA82-41EE-954E-67B190C0CE30}" type="presOf" srcId="{64A5320C-3439-476E-9F7E-D55375B5C9CD}" destId="{69014AA0-59C1-41CB-97A9-778786C61C69}" srcOrd="0" destOrd="0" presId="urn:microsoft.com/office/officeart/2005/8/layout/chevron1"/>
    <dgm:cxn modelId="{257809E9-B3C9-488B-AAD3-922636BA22AC}" type="presParOf" srcId="{5A5CAEEA-5065-40D3-A87E-128A58B29F12}" destId="{2F42B3C7-281D-4717-B609-81F9DC161BBC}" srcOrd="0" destOrd="0" presId="urn:microsoft.com/office/officeart/2005/8/layout/chevron1"/>
    <dgm:cxn modelId="{CE16B98A-D202-49D0-B10E-F47B9C323D54}" type="presParOf" srcId="{5A5CAEEA-5065-40D3-A87E-128A58B29F12}" destId="{0470ADAD-9810-4233-8519-F682BEE5B46C}" srcOrd="1" destOrd="0" presId="urn:microsoft.com/office/officeart/2005/8/layout/chevron1"/>
    <dgm:cxn modelId="{757689A3-4EE8-4096-B510-DA97C42A3368}" type="presParOf" srcId="{5A5CAEEA-5065-40D3-A87E-128A58B29F12}" destId="{2549165D-DF84-4D4E-924E-0D6165EA4348}" srcOrd="2" destOrd="0" presId="urn:microsoft.com/office/officeart/2005/8/layout/chevron1"/>
    <dgm:cxn modelId="{765D52DC-04F3-4496-9D01-96D8D15AC1A6}" type="presParOf" srcId="{5A5CAEEA-5065-40D3-A87E-128A58B29F12}" destId="{F2B8D8EA-405C-476B-95F5-765001D32997}" srcOrd="3" destOrd="0" presId="urn:microsoft.com/office/officeart/2005/8/layout/chevron1"/>
    <dgm:cxn modelId="{BAD1EC46-3DE1-448C-A8A9-5D03799D09F4}" type="presParOf" srcId="{5A5CAEEA-5065-40D3-A87E-128A58B29F12}" destId="{2EDAA517-A6F3-4E7A-9287-CE4978A67468}" srcOrd="4" destOrd="0" presId="urn:microsoft.com/office/officeart/2005/8/layout/chevron1"/>
    <dgm:cxn modelId="{9BE1DDB7-5D3A-4029-A393-19568576F3D6}" type="presParOf" srcId="{5A5CAEEA-5065-40D3-A87E-128A58B29F12}" destId="{F4227676-4173-4A89-8CEC-4976366D6EED}" srcOrd="5" destOrd="0" presId="urn:microsoft.com/office/officeart/2005/8/layout/chevron1"/>
    <dgm:cxn modelId="{A9F94A21-B2B7-40CE-BF77-2FF5645C6BF5}" type="presParOf" srcId="{5A5CAEEA-5065-40D3-A87E-128A58B29F12}" destId="{B2A3B5E7-BF5C-4DF7-B44D-2AC81D0CEA3B}" srcOrd="6" destOrd="0" presId="urn:microsoft.com/office/officeart/2005/8/layout/chevron1"/>
    <dgm:cxn modelId="{03D19F29-620D-49A0-A9E2-E3ADFCE106E2}" type="presParOf" srcId="{5A5CAEEA-5065-40D3-A87E-128A58B29F12}" destId="{A155879E-944B-43CC-9C7C-AA8750CF4FF5}" srcOrd="7" destOrd="0" presId="urn:microsoft.com/office/officeart/2005/8/layout/chevron1"/>
    <dgm:cxn modelId="{5CC45411-4CB6-4F27-BE45-43E5B61D9800}" type="presParOf" srcId="{5A5CAEEA-5065-40D3-A87E-128A58B29F12}" destId="{69014AA0-59C1-41CB-97A9-778786C61C69}" srcOrd="8" destOrd="0" presId="urn:microsoft.com/office/officeart/2005/8/layout/chevron1"/>
    <dgm:cxn modelId="{94F22CD9-9BA6-4DFA-9D41-DA5347CAC4BF}" type="presParOf" srcId="{5A5CAEEA-5065-40D3-A87E-128A58B29F12}" destId="{16C64CD4-8CD0-46AF-B42B-7890A64670BC}" srcOrd="9" destOrd="0" presId="urn:microsoft.com/office/officeart/2005/8/layout/chevron1"/>
    <dgm:cxn modelId="{08709FD3-17AE-4373-B046-F9CBBC3B1D94}" type="presParOf" srcId="{5A5CAEEA-5065-40D3-A87E-128A58B29F12}" destId="{E6AD73CA-803F-46ED-91C8-040C5224CE43}" srcOrd="10" destOrd="0" presId="urn:microsoft.com/office/officeart/2005/8/layout/chevron1"/>
    <dgm:cxn modelId="{B8EB0973-BDAC-4CB7-A83D-29F8E4E3CCD5}" type="presParOf" srcId="{5A5CAEEA-5065-40D3-A87E-128A58B29F12}" destId="{44F3AA1F-3EBD-47AF-B54D-AA63A4FDB842}" srcOrd="11" destOrd="0" presId="urn:microsoft.com/office/officeart/2005/8/layout/chevron1"/>
    <dgm:cxn modelId="{5075C974-7003-49FC-806E-0711493A9E7B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2AED7814-1E2C-4CF2-8773-746CF2BF6A26}" type="presOf" srcId="{CA03C3B3-637F-45AC-8937-978DD812583A}" destId="{52F4C1BF-3D74-47F7-B059-89F21478F5C2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98408D85-AC48-4B45-ACCA-8F73543B24AB}" type="presOf" srcId="{395E9CC4-2FAE-4166-B034-7A62135515DE}" destId="{2EDAA517-A6F3-4E7A-9287-CE4978A67468}" srcOrd="0" destOrd="0" presId="urn:microsoft.com/office/officeart/2005/8/layout/chevron1"/>
    <dgm:cxn modelId="{973CC227-0E4A-4859-9633-AA96ABA6EF38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B5615456-96E1-42B3-B1CC-D1E332585DC5}" type="presOf" srcId="{476DC0E5-652C-415E-A5BB-5C6106E2BE09}" destId="{E6AD73CA-803F-46ED-91C8-040C5224CE43}" srcOrd="0" destOrd="0" presId="urn:microsoft.com/office/officeart/2005/8/layout/chevron1"/>
    <dgm:cxn modelId="{82B498DB-3079-4EBA-8170-026760E53005}" type="presOf" srcId="{FF44D6E9-3F86-420E-87BE-055635073E25}" destId="{2F42B3C7-281D-4717-B609-81F9DC161BBC}" srcOrd="0" destOrd="0" presId="urn:microsoft.com/office/officeart/2005/8/layout/chevron1"/>
    <dgm:cxn modelId="{6DFEE326-8FB7-43A5-B06C-30B2115E6F60}" type="presOf" srcId="{E89CC6E1-FE5B-422D-9908-18E0166A62E3}" destId="{2549165D-DF84-4D4E-924E-0D6165EA434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13F4F257-A49C-4349-9626-EFE9EF310040}" type="presOf" srcId="{64A5320C-3439-476E-9F7E-D55375B5C9CD}" destId="{69014AA0-59C1-41CB-97A9-778786C61C69}" srcOrd="0" destOrd="0" presId="urn:microsoft.com/office/officeart/2005/8/layout/chevron1"/>
    <dgm:cxn modelId="{2A39B8AD-8713-4A9A-906E-B3952C3FE2F2}" type="presOf" srcId="{A233E567-D732-4F1D-A0E7-610B5D998BA6}" destId="{B2A3B5E7-BF5C-4DF7-B44D-2AC81D0CEA3B}" srcOrd="0" destOrd="0" presId="urn:microsoft.com/office/officeart/2005/8/layout/chevron1"/>
    <dgm:cxn modelId="{29713675-B048-4A94-B054-A743C8978C75}" type="presParOf" srcId="{5A5CAEEA-5065-40D3-A87E-128A58B29F12}" destId="{2F42B3C7-281D-4717-B609-81F9DC161BBC}" srcOrd="0" destOrd="0" presId="urn:microsoft.com/office/officeart/2005/8/layout/chevron1"/>
    <dgm:cxn modelId="{E0F76A24-5163-4850-A914-E089582CB75E}" type="presParOf" srcId="{5A5CAEEA-5065-40D3-A87E-128A58B29F12}" destId="{0470ADAD-9810-4233-8519-F682BEE5B46C}" srcOrd="1" destOrd="0" presId="urn:microsoft.com/office/officeart/2005/8/layout/chevron1"/>
    <dgm:cxn modelId="{B3BAF39D-399B-45C8-8E3A-6FBE892253F9}" type="presParOf" srcId="{5A5CAEEA-5065-40D3-A87E-128A58B29F12}" destId="{2549165D-DF84-4D4E-924E-0D6165EA4348}" srcOrd="2" destOrd="0" presId="urn:microsoft.com/office/officeart/2005/8/layout/chevron1"/>
    <dgm:cxn modelId="{EAA769D4-07C3-46E1-A31F-EB5C81190A48}" type="presParOf" srcId="{5A5CAEEA-5065-40D3-A87E-128A58B29F12}" destId="{F2B8D8EA-405C-476B-95F5-765001D32997}" srcOrd="3" destOrd="0" presId="urn:microsoft.com/office/officeart/2005/8/layout/chevron1"/>
    <dgm:cxn modelId="{32B9B632-79DC-4DF7-8035-5294EAAD8ACE}" type="presParOf" srcId="{5A5CAEEA-5065-40D3-A87E-128A58B29F12}" destId="{2EDAA517-A6F3-4E7A-9287-CE4978A67468}" srcOrd="4" destOrd="0" presId="urn:microsoft.com/office/officeart/2005/8/layout/chevron1"/>
    <dgm:cxn modelId="{958675DF-42FA-4FCA-9310-4F4444BB5B0A}" type="presParOf" srcId="{5A5CAEEA-5065-40D3-A87E-128A58B29F12}" destId="{F4227676-4173-4A89-8CEC-4976366D6EED}" srcOrd="5" destOrd="0" presId="urn:microsoft.com/office/officeart/2005/8/layout/chevron1"/>
    <dgm:cxn modelId="{266D3968-A228-44DD-8238-5D5838D2569C}" type="presParOf" srcId="{5A5CAEEA-5065-40D3-A87E-128A58B29F12}" destId="{B2A3B5E7-BF5C-4DF7-B44D-2AC81D0CEA3B}" srcOrd="6" destOrd="0" presId="urn:microsoft.com/office/officeart/2005/8/layout/chevron1"/>
    <dgm:cxn modelId="{B421A37A-6ADA-45A1-94F2-F737F0EC9640}" type="presParOf" srcId="{5A5CAEEA-5065-40D3-A87E-128A58B29F12}" destId="{A155879E-944B-43CC-9C7C-AA8750CF4FF5}" srcOrd="7" destOrd="0" presId="urn:microsoft.com/office/officeart/2005/8/layout/chevron1"/>
    <dgm:cxn modelId="{71A67D91-B965-4314-830B-9D7D31E7AB1D}" type="presParOf" srcId="{5A5CAEEA-5065-40D3-A87E-128A58B29F12}" destId="{69014AA0-59C1-41CB-97A9-778786C61C69}" srcOrd="8" destOrd="0" presId="urn:microsoft.com/office/officeart/2005/8/layout/chevron1"/>
    <dgm:cxn modelId="{EAD7C365-14EC-42F2-93E9-02EADDF40FE0}" type="presParOf" srcId="{5A5CAEEA-5065-40D3-A87E-128A58B29F12}" destId="{16C64CD4-8CD0-46AF-B42B-7890A64670BC}" srcOrd="9" destOrd="0" presId="urn:microsoft.com/office/officeart/2005/8/layout/chevron1"/>
    <dgm:cxn modelId="{3A809FA1-6EE2-4BBA-AEAB-770D1DF8BB21}" type="presParOf" srcId="{5A5CAEEA-5065-40D3-A87E-128A58B29F12}" destId="{E6AD73CA-803F-46ED-91C8-040C5224CE43}" srcOrd="10" destOrd="0" presId="urn:microsoft.com/office/officeart/2005/8/layout/chevron1"/>
    <dgm:cxn modelId="{47A01E1A-F32D-4A8C-80FD-CB46DAF7F43D}" type="presParOf" srcId="{5A5CAEEA-5065-40D3-A87E-128A58B29F12}" destId="{44F3AA1F-3EBD-47AF-B54D-AA63A4FDB842}" srcOrd="11" destOrd="0" presId="urn:microsoft.com/office/officeart/2005/8/layout/chevron1"/>
    <dgm:cxn modelId="{B7B8E43F-B4DC-45FC-89C6-A96BE37C01E9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5F7DA2A-566C-45D2-9B7C-508FD9CE4A96}" type="presOf" srcId="{FF44D6E9-3F86-420E-87BE-055635073E25}" destId="{2F42B3C7-281D-4717-B609-81F9DC161BBC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5FAADEBB-989F-4D11-94EC-342783755BF9}" type="presOf" srcId="{476DC0E5-652C-415E-A5BB-5C6106E2BE09}" destId="{E6AD73CA-803F-46ED-91C8-040C5224CE43}" srcOrd="0" destOrd="0" presId="urn:microsoft.com/office/officeart/2005/8/layout/chevron1"/>
    <dgm:cxn modelId="{D9E54C7A-E908-4252-92FD-D52020138D3E}" type="presOf" srcId="{A233E567-D732-4F1D-A0E7-610B5D998BA6}" destId="{B2A3B5E7-BF5C-4DF7-B44D-2AC81D0CEA3B}" srcOrd="0" destOrd="0" presId="urn:microsoft.com/office/officeart/2005/8/layout/chevron1"/>
    <dgm:cxn modelId="{0227870C-C980-4175-8E48-1BC339CA6B99}" type="presOf" srcId="{CA03C3B3-637F-45AC-8937-978DD812583A}" destId="{52F4C1BF-3D74-47F7-B059-89F21478F5C2}" srcOrd="0" destOrd="0" presId="urn:microsoft.com/office/officeart/2005/8/layout/chevron1"/>
    <dgm:cxn modelId="{2D4E8443-DF1B-4603-82EB-AC998A916D42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3DA0812E-C9A0-4471-A4B5-167B62002EA0}" type="presOf" srcId="{64A5320C-3439-476E-9F7E-D55375B5C9CD}" destId="{69014AA0-59C1-41CB-97A9-778786C61C69}" srcOrd="0" destOrd="0" presId="urn:microsoft.com/office/officeart/2005/8/layout/chevron1"/>
    <dgm:cxn modelId="{C9DE62A9-96A3-448C-8C13-F36E2EE2D9F5}" type="presOf" srcId="{395E9CC4-2FAE-4166-B034-7A62135515DE}" destId="{2EDAA517-A6F3-4E7A-9287-CE4978A6746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4DFB872E-2D11-4A69-B448-A3547D39F105}" type="presOf" srcId="{E89CC6E1-FE5B-422D-9908-18E0166A62E3}" destId="{2549165D-DF84-4D4E-924E-0D6165EA4348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3196A48A-4D5A-489E-BFFA-D1820E02FF9D}" type="presParOf" srcId="{5A5CAEEA-5065-40D3-A87E-128A58B29F12}" destId="{2F42B3C7-281D-4717-B609-81F9DC161BBC}" srcOrd="0" destOrd="0" presId="urn:microsoft.com/office/officeart/2005/8/layout/chevron1"/>
    <dgm:cxn modelId="{3A818313-49F4-4ED1-81C6-CF500E51A1CB}" type="presParOf" srcId="{5A5CAEEA-5065-40D3-A87E-128A58B29F12}" destId="{0470ADAD-9810-4233-8519-F682BEE5B46C}" srcOrd="1" destOrd="0" presId="urn:microsoft.com/office/officeart/2005/8/layout/chevron1"/>
    <dgm:cxn modelId="{38846C27-5FC8-4E7C-9230-A6931D2C0ADF}" type="presParOf" srcId="{5A5CAEEA-5065-40D3-A87E-128A58B29F12}" destId="{2549165D-DF84-4D4E-924E-0D6165EA4348}" srcOrd="2" destOrd="0" presId="urn:microsoft.com/office/officeart/2005/8/layout/chevron1"/>
    <dgm:cxn modelId="{FB28623E-746F-44F3-BB66-A4CFA2346C21}" type="presParOf" srcId="{5A5CAEEA-5065-40D3-A87E-128A58B29F12}" destId="{F2B8D8EA-405C-476B-95F5-765001D32997}" srcOrd="3" destOrd="0" presId="urn:microsoft.com/office/officeart/2005/8/layout/chevron1"/>
    <dgm:cxn modelId="{890BDB7B-AC2E-4AC3-BF4E-87F8946478BE}" type="presParOf" srcId="{5A5CAEEA-5065-40D3-A87E-128A58B29F12}" destId="{2EDAA517-A6F3-4E7A-9287-CE4978A67468}" srcOrd="4" destOrd="0" presId="urn:microsoft.com/office/officeart/2005/8/layout/chevron1"/>
    <dgm:cxn modelId="{DC549C68-AAA3-46AB-ACDF-C87AE5A850BC}" type="presParOf" srcId="{5A5CAEEA-5065-40D3-A87E-128A58B29F12}" destId="{F4227676-4173-4A89-8CEC-4976366D6EED}" srcOrd="5" destOrd="0" presId="urn:microsoft.com/office/officeart/2005/8/layout/chevron1"/>
    <dgm:cxn modelId="{5D55A264-33CB-43FE-84FE-1BB3988B7EB3}" type="presParOf" srcId="{5A5CAEEA-5065-40D3-A87E-128A58B29F12}" destId="{B2A3B5E7-BF5C-4DF7-B44D-2AC81D0CEA3B}" srcOrd="6" destOrd="0" presId="urn:microsoft.com/office/officeart/2005/8/layout/chevron1"/>
    <dgm:cxn modelId="{DBC68BCB-0139-4B3E-9005-EF9FD5D1145E}" type="presParOf" srcId="{5A5CAEEA-5065-40D3-A87E-128A58B29F12}" destId="{A155879E-944B-43CC-9C7C-AA8750CF4FF5}" srcOrd="7" destOrd="0" presId="urn:microsoft.com/office/officeart/2005/8/layout/chevron1"/>
    <dgm:cxn modelId="{A9E31CC4-5E46-47FF-BF29-67B7C22BB45B}" type="presParOf" srcId="{5A5CAEEA-5065-40D3-A87E-128A58B29F12}" destId="{69014AA0-59C1-41CB-97A9-778786C61C69}" srcOrd="8" destOrd="0" presId="urn:microsoft.com/office/officeart/2005/8/layout/chevron1"/>
    <dgm:cxn modelId="{19B887FF-13C1-4DA5-9651-8860523BC446}" type="presParOf" srcId="{5A5CAEEA-5065-40D3-A87E-128A58B29F12}" destId="{16C64CD4-8CD0-46AF-B42B-7890A64670BC}" srcOrd="9" destOrd="0" presId="urn:microsoft.com/office/officeart/2005/8/layout/chevron1"/>
    <dgm:cxn modelId="{F4DDF90E-ABF4-49E0-8428-6180FF4319E1}" type="presParOf" srcId="{5A5CAEEA-5065-40D3-A87E-128A58B29F12}" destId="{E6AD73CA-803F-46ED-91C8-040C5224CE43}" srcOrd="10" destOrd="0" presId="urn:microsoft.com/office/officeart/2005/8/layout/chevron1"/>
    <dgm:cxn modelId="{8833D65A-B2FB-4CAE-94F0-37F09483E0BB}" type="presParOf" srcId="{5A5CAEEA-5065-40D3-A87E-128A58B29F12}" destId="{44F3AA1F-3EBD-47AF-B54D-AA63A4FDB842}" srcOrd="11" destOrd="0" presId="urn:microsoft.com/office/officeart/2005/8/layout/chevron1"/>
    <dgm:cxn modelId="{E31861CA-2CB6-4EA6-B991-835EE48EFC34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DBEE998-5C36-4EEF-A155-5EA249A82880}" type="presOf" srcId="{E89CC6E1-FE5B-422D-9908-18E0166A62E3}" destId="{2549165D-DF84-4D4E-924E-0D6165EA4348}" srcOrd="0" destOrd="0" presId="urn:microsoft.com/office/officeart/2005/8/layout/chevron1"/>
    <dgm:cxn modelId="{039A8BF8-513F-40A3-8CB1-DAC5259E7340}" type="presOf" srcId="{395E9CC4-2FAE-4166-B034-7A62135515DE}" destId="{2EDAA517-A6F3-4E7A-9287-CE4978A67468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B797B396-E72A-4305-AAF3-ECA8B7670C93}" type="presOf" srcId="{64A5320C-3439-476E-9F7E-D55375B5C9CD}" destId="{69014AA0-59C1-41CB-97A9-778786C61C69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6FF8070C-A1E8-48D5-BF3B-784102DE2F4D}" type="presOf" srcId="{476DC0E5-652C-415E-A5BB-5C6106E2BE09}" destId="{E6AD73CA-803F-46ED-91C8-040C5224CE43}" srcOrd="0" destOrd="0" presId="urn:microsoft.com/office/officeart/2005/8/layout/chevron1"/>
    <dgm:cxn modelId="{93C4AB48-4D75-49BD-8BC3-85CEA1D85078}" type="presOf" srcId="{CA03C3B3-637F-45AC-8937-978DD812583A}" destId="{52F4C1BF-3D74-47F7-B059-89F21478F5C2}" srcOrd="0" destOrd="0" presId="urn:microsoft.com/office/officeart/2005/8/layout/chevron1"/>
    <dgm:cxn modelId="{6E61542B-C4A4-440C-B059-39F2F3D24C2F}" type="presOf" srcId="{A233E567-D732-4F1D-A0E7-610B5D998BA6}" destId="{B2A3B5E7-BF5C-4DF7-B44D-2AC81D0CEA3B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50A877C6-D311-4446-A1E2-C8481C394D6E}" type="presOf" srcId="{A74D4DAC-9E65-40F0-88EB-DC7E3EC17DEA}" destId="{5A5CAEEA-5065-40D3-A87E-128A58B29F12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B8C30CC4-554F-4065-85E2-1331E93F4C4D}" type="presOf" srcId="{FF44D6E9-3F86-420E-87BE-055635073E25}" destId="{2F42B3C7-281D-4717-B609-81F9DC161BBC}" srcOrd="0" destOrd="0" presId="urn:microsoft.com/office/officeart/2005/8/layout/chevron1"/>
    <dgm:cxn modelId="{8D57146A-DA79-4BAD-97A0-C0475BA449AF}" type="presParOf" srcId="{5A5CAEEA-5065-40D3-A87E-128A58B29F12}" destId="{2F42B3C7-281D-4717-B609-81F9DC161BBC}" srcOrd="0" destOrd="0" presId="urn:microsoft.com/office/officeart/2005/8/layout/chevron1"/>
    <dgm:cxn modelId="{F9F9086B-9D7C-47FC-8E76-C17D5F23DDAA}" type="presParOf" srcId="{5A5CAEEA-5065-40D3-A87E-128A58B29F12}" destId="{0470ADAD-9810-4233-8519-F682BEE5B46C}" srcOrd="1" destOrd="0" presId="urn:microsoft.com/office/officeart/2005/8/layout/chevron1"/>
    <dgm:cxn modelId="{CB5C17D2-3DF5-425B-AAD3-60DCBC6A88B2}" type="presParOf" srcId="{5A5CAEEA-5065-40D3-A87E-128A58B29F12}" destId="{2549165D-DF84-4D4E-924E-0D6165EA4348}" srcOrd="2" destOrd="0" presId="urn:microsoft.com/office/officeart/2005/8/layout/chevron1"/>
    <dgm:cxn modelId="{E683D9BE-5DAD-421A-A1B9-0970B641B452}" type="presParOf" srcId="{5A5CAEEA-5065-40D3-A87E-128A58B29F12}" destId="{F2B8D8EA-405C-476B-95F5-765001D32997}" srcOrd="3" destOrd="0" presId="urn:microsoft.com/office/officeart/2005/8/layout/chevron1"/>
    <dgm:cxn modelId="{01AFB690-0BD9-4B22-84B6-F5E88D7B4866}" type="presParOf" srcId="{5A5CAEEA-5065-40D3-A87E-128A58B29F12}" destId="{2EDAA517-A6F3-4E7A-9287-CE4978A67468}" srcOrd="4" destOrd="0" presId="urn:microsoft.com/office/officeart/2005/8/layout/chevron1"/>
    <dgm:cxn modelId="{2047FFFF-7BEB-4AE1-802B-0D18C8C2C9FA}" type="presParOf" srcId="{5A5CAEEA-5065-40D3-A87E-128A58B29F12}" destId="{F4227676-4173-4A89-8CEC-4976366D6EED}" srcOrd="5" destOrd="0" presId="urn:microsoft.com/office/officeart/2005/8/layout/chevron1"/>
    <dgm:cxn modelId="{8DE0F38B-CCE1-41E1-BCBC-3D4764816138}" type="presParOf" srcId="{5A5CAEEA-5065-40D3-A87E-128A58B29F12}" destId="{B2A3B5E7-BF5C-4DF7-B44D-2AC81D0CEA3B}" srcOrd="6" destOrd="0" presId="urn:microsoft.com/office/officeart/2005/8/layout/chevron1"/>
    <dgm:cxn modelId="{BC45309C-DE4F-4428-A1B6-F5DFF17080EB}" type="presParOf" srcId="{5A5CAEEA-5065-40D3-A87E-128A58B29F12}" destId="{A155879E-944B-43CC-9C7C-AA8750CF4FF5}" srcOrd="7" destOrd="0" presId="urn:microsoft.com/office/officeart/2005/8/layout/chevron1"/>
    <dgm:cxn modelId="{832AAD8B-B284-4ECD-A4C5-EBE37B1FC611}" type="presParOf" srcId="{5A5CAEEA-5065-40D3-A87E-128A58B29F12}" destId="{69014AA0-59C1-41CB-97A9-778786C61C69}" srcOrd="8" destOrd="0" presId="urn:microsoft.com/office/officeart/2005/8/layout/chevron1"/>
    <dgm:cxn modelId="{C9D7BC79-B564-4AAE-AB5D-84107678D0ED}" type="presParOf" srcId="{5A5CAEEA-5065-40D3-A87E-128A58B29F12}" destId="{16C64CD4-8CD0-46AF-B42B-7890A64670BC}" srcOrd="9" destOrd="0" presId="urn:microsoft.com/office/officeart/2005/8/layout/chevron1"/>
    <dgm:cxn modelId="{B9ACA40A-D55E-4B3A-B0D3-70BBAF2E465B}" type="presParOf" srcId="{5A5CAEEA-5065-40D3-A87E-128A58B29F12}" destId="{E6AD73CA-803F-46ED-91C8-040C5224CE43}" srcOrd="10" destOrd="0" presId="urn:microsoft.com/office/officeart/2005/8/layout/chevron1"/>
    <dgm:cxn modelId="{613B2E83-99DE-48AE-9F57-C5FD55BA1B6D}" type="presParOf" srcId="{5A5CAEEA-5065-40D3-A87E-128A58B29F12}" destId="{44F3AA1F-3EBD-47AF-B54D-AA63A4FDB842}" srcOrd="11" destOrd="0" presId="urn:microsoft.com/office/officeart/2005/8/layout/chevron1"/>
    <dgm:cxn modelId="{9CDE1261-5E6B-41F4-81EE-C5DF64DFE274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9546B82-578E-4BC7-B9F0-7ACFEDD0F817}" type="presOf" srcId="{CA03C3B3-637F-45AC-8937-978DD812583A}" destId="{52F4C1BF-3D74-47F7-B059-89F21478F5C2}" srcOrd="0" destOrd="0" presId="urn:microsoft.com/office/officeart/2005/8/layout/chevron1"/>
    <dgm:cxn modelId="{20FB3ABE-6923-4BA7-9E47-38A579FFA4E8}" type="presOf" srcId="{FF44D6E9-3F86-420E-87BE-055635073E25}" destId="{2F42B3C7-281D-4717-B609-81F9DC161BBC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CA7593A0-406D-40EC-A568-25CCD543D953}" type="presOf" srcId="{A74D4DAC-9E65-40F0-88EB-DC7E3EC17DEA}" destId="{5A5CAEEA-5065-40D3-A87E-128A58B29F12}" srcOrd="0" destOrd="0" presId="urn:microsoft.com/office/officeart/2005/8/layout/chevron1"/>
    <dgm:cxn modelId="{98505D26-1EA0-4780-8E85-B080E6E4A81B}" type="presOf" srcId="{476DC0E5-652C-415E-A5BB-5C6106E2BE09}" destId="{E6AD73CA-803F-46ED-91C8-040C5224CE43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F362C8AB-3DBB-4B7F-B6C0-5FCBB1C79A3B}" type="presOf" srcId="{E89CC6E1-FE5B-422D-9908-18E0166A62E3}" destId="{2549165D-DF84-4D4E-924E-0D6165EA4348}" srcOrd="0" destOrd="0" presId="urn:microsoft.com/office/officeart/2005/8/layout/chevron1"/>
    <dgm:cxn modelId="{329B471D-2214-401F-8B19-6BB00E16138E}" type="presOf" srcId="{A233E567-D732-4F1D-A0E7-610B5D998BA6}" destId="{B2A3B5E7-BF5C-4DF7-B44D-2AC81D0CEA3B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97EDCE80-10FB-4812-AFF4-C15D37CD6E05}" type="presOf" srcId="{395E9CC4-2FAE-4166-B034-7A62135515DE}" destId="{2EDAA517-A6F3-4E7A-9287-CE4978A67468}" srcOrd="0" destOrd="0" presId="urn:microsoft.com/office/officeart/2005/8/layout/chevron1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EFA89C9B-4CA9-4DA8-8F2D-E1DD2263351A}" type="presOf" srcId="{64A5320C-3439-476E-9F7E-D55375B5C9CD}" destId="{69014AA0-59C1-41CB-97A9-778786C61C69}" srcOrd="0" destOrd="0" presId="urn:microsoft.com/office/officeart/2005/8/layout/chevron1"/>
    <dgm:cxn modelId="{1FBCA6BA-2E6C-4290-B1B8-BC07E14B8F5C}" type="presParOf" srcId="{5A5CAEEA-5065-40D3-A87E-128A58B29F12}" destId="{2F42B3C7-281D-4717-B609-81F9DC161BBC}" srcOrd="0" destOrd="0" presId="urn:microsoft.com/office/officeart/2005/8/layout/chevron1"/>
    <dgm:cxn modelId="{C7364E5A-4571-404D-BF1E-D20BE79FB8A1}" type="presParOf" srcId="{5A5CAEEA-5065-40D3-A87E-128A58B29F12}" destId="{0470ADAD-9810-4233-8519-F682BEE5B46C}" srcOrd="1" destOrd="0" presId="urn:microsoft.com/office/officeart/2005/8/layout/chevron1"/>
    <dgm:cxn modelId="{31DBB431-1D5D-4C6B-954A-60220E5B2261}" type="presParOf" srcId="{5A5CAEEA-5065-40D3-A87E-128A58B29F12}" destId="{2549165D-DF84-4D4E-924E-0D6165EA4348}" srcOrd="2" destOrd="0" presId="urn:microsoft.com/office/officeart/2005/8/layout/chevron1"/>
    <dgm:cxn modelId="{1D7E62F7-CA28-461D-B661-B9A9222EEA03}" type="presParOf" srcId="{5A5CAEEA-5065-40D3-A87E-128A58B29F12}" destId="{F2B8D8EA-405C-476B-95F5-765001D32997}" srcOrd="3" destOrd="0" presId="urn:microsoft.com/office/officeart/2005/8/layout/chevron1"/>
    <dgm:cxn modelId="{FCB9942A-688B-4B7E-81B1-DFB80AFA6EA4}" type="presParOf" srcId="{5A5CAEEA-5065-40D3-A87E-128A58B29F12}" destId="{2EDAA517-A6F3-4E7A-9287-CE4978A67468}" srcOrd="4" destOrd="0" presId="urn:microsoft.com/office/officeart/2005/8/layout/chevron1"/>
    <dgm:cxn modelId="{781F45D8-02B3-4BDB-9967-CE91ED5E36DF}" type="presParOf" srcId="{5A5CAEEA-5065-40D3-A87E-128A58B29F12}" destId="{F4227676-4173-4A89-8CEC-4976366D6EED}" srcOrd="5" destOrd="0" presId="urn:microsoft.com/office/officeart/2005/8/layout/chevron1"/>
    <dgm:cxn modelId="{DB7F6AB7-BE61-42D5-B2E1-0DDB083D5C4B}" type="presParOf" srcId="{5A5CAEEA-5065-40D3-A87E-128A58B29F12}" destId="{B2A3B5E7-BF5C-4DF7-B44D-2AC81D0CEA3B}" srcOrd="6" destOrd="0" presId="urn:microsoft.com/office/officeart/2005/8/layout/chevron1"/>
    <dgm:cxn modelId="{217E017C-98F1-4CDD-85A8-C296201A69E6}" type="presParOf" srcId="{5A5CAEEA-5065-40D3-A87E-128A58B29F12}" destId="{A155879E-944B-43CC-9C7C-AA8750CF4FF5}" srcOrd="7" destOrd="0" presId="urn:microsoft.com/office/officeart/2005/8/layout/chevron1"/>
    <dgm:cxn modelId="{8DC23C61-D9C3-4496-AABD-AD8B6BC45048}" type="presParOf" srcId="{5A5CAEEA-5065-40D3-A87E-128A58B29F12}" destId="{69014AA0-59C1-41CB-97A9-778786C61C69}" srcOrd="8" destOrd="0" presId="urn:microsoft.com/office/officeart/2005/8/layout/chevron1"/>
    <dgm:cxn modelId="{FE11784B-2CFF-4356-B124-8CE8CEA130EB}" type="presParOf" srcId="{5A5CAEEA-5065-40D3-A87E-128A58B29F12}" destId="{16C64CD4-8CD0-46AF-B42B-7890A64670BC}" srcOrd="9" destOrd="0" presId="urn:microsoft.com/office/officeart/2005/8/layout/chevron1"/>
    <dgm:cxn modelId="{722638CF-4626-4A90-AD71-04B12689FD76}" type="presParOf" srcId="{5A5CAEEA-5065-40D3-A87E-128A58B29F12}" destId="{E6AD73CA-803F-46ED-91C8-040C5224CE43}" srcOrd="10" destOrd="0" presId="urn:microsoft.com/office/officeart/2005/8/layout/chevron1"/>
    <dgm:cxn modelId="{2C007100-727F-487F-88BF-E1089A61A0DA}" type="presParOf" srcId="{5A5CAEEA-5065-40D3-A87E-128A58B29F12}" destId="{44F3AA1F-3EBD-47AF-B54D-AA63A4FDB842}" srcOrd="11" destOrd="0" presId="urn:microsoft.com/office/officeart/2005/8/layout/chevron1"/>
    <dgm:cxn modelId="{45C5515A-722E-41ED-8DDC-DE328CAC7581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E3A9161E-54FF-4F47-8294-6C9DE5E4F99E}" type="presOf" srcId="{476DC0E5-652C-415E-A5BB-5C6106E2BE09}" destId="{E6AD73CA-803F-46ED-91C8-040C5224CE43}" srcOrd="0" destOrd="0" presId="urn:microsoft.com/office/officeart/2005/8/layout/chevron1"/>
    <dgm:cxn modelId="{6B01D756-6D62-43AD-B32A-CB795612AD88}" type="presOf" srcId="{64A5320C-3439-476E-9F7E-D55375B5C9CD}" destId="{69014AA0-59C1-41CB-97A9-778786C61C69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8D149DDA-F5DB-41C9-BAA6-D52120070F42}" type="presOf" srcId="{A74D4DAC-9E65-40F0-88EB-DC7E3EC17DEA}" destId="{5A5CAEEA-5065-40D3-A87E-128A58B29F12}" srcOrd="0" destOrd="0" presId="urn:microsoft.com/office/officeart/2005/8/layout/chevron1"/>
    <dgm:cxn modelId="{28ED5AB1-B9AB-4E27-A743-047B9148195E}" type="presOf" srcId="{E89CC6E1-FE5B-422D-9908-18E0166A62E3}" destId="{2549165D-DF84-4D4E-924E-0D6165EA4348}" srcOrd="0" destOrd="0" presId="urn:microsoft.com/office/officeart/2005/8/layout/chevron1"/>
    <dgm:cxn modelId="{E9CF4F40-504E-4192-81AC-E2EE6AFF7B8A}" type="presOf" srcId="{FF44D6E9-3F86-420E-87BE-055635073E25}" destId="{2F42B3C7-281D-4717-B609-81F9DC161BBC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6E74BDBA-E38E-45A3-AC62-DD404A399909}" type="presOf" srcId="{A233E567-D732-4F1D-A0E7-610B5D998BA6}" destId="{B2A3B5E7-BF5C-4DF7-B44D-2AC81D0CEA3B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89CC222E-A5AB-4162-8B04-1202CB25DCBD}" type="presOf" srcId="{395E9CC4-2FAE-4166-B034-7A62135515DE}" destId="{2EDAA517-A6F3-4E7A-9287-CE4978A67468}" srcOrd="0" destOrd="0" presId="urn:microsoft.com/office/officeart/2005/8/layout/chevron1"/>
    <dgm:cxn modelId="{1E86D704-531C-4842-A5C7-53FA912EDC01}" type="presOf" srcId="{CA03C3B3-637F-45AC-8937-978DD812583A}" destId="{52F4C1BF-3D74-47F7-B059-89F21478F5C2}" srcOrd="0" destOrd="0" presId="urn:microsoft.com/office/officeart/2005/8/layout/chevron1"/>
    <dgm:cxn modelId="{F8CB580B-9266-40DA-B986-BA89DE3B2570}" type="presParOf" srcId="{5A5CAEEA-5065-40D3-A87E-128A58B29F12}" destId="{2F42B3C7-281D-4717-B609-81F9DC161BBC}" srcOrd="0" destOrd="0" presId="urn:microsoft.com/office/officeart/2005/8/layout/chevron1"/>
    <dgm:cxn modelId="{89125711-5C2F-49AA-8E32-68793B4E4301}" type="presParOf" srcId="{5A5CAEEA-5065-40D3-A87E-128A58B29F12}" destId="{0470ADAD-9810-4233-8519-F682BEE5B46C}" srcOrd="1" destOrd="0" presId="urn:microsoft.com/office/officeart/2005/8/layout/chevron1"/>
    <dgm:cxn modelId="{BCB94424-9B1B-475F-8E64-58BCBDF8429E}" type="presParOf" srcId="{5A5CAEEA-5065-40D3-A87E-128A58B29F12}" destId="{2549165D-DF84-4D4E-924E-0D6165EA4348}" srcOrd="2" destOrd="0" presId="urn:microsoft.com/office/officeart/2005/8/layout/chevron1"/>
    <dgm:cxn modelId="{0AEAFDBF-DCBD-40CE-8BF0-0BA5186D6CF8}" type="presParOf" srcId="{5A5CAEEA-5065-40D3-A87E-128A58B29F12}" destId="{F2B8D8EA-405C-476B-95F5-765001D32997}" srcOrd="3" destOrd="0" presId="urn:microsoft.com/office/officeart/2005/8/layout/chevron1"/>
    <dgm:cxn modelId="{5D1F46E2-CED7-4E26-909F-3282EBE53003}" type="presParOf" srcId="{5A5CAEEA-5065-40D3-A87E-128A58B29F12}" destId="{2EDAA517-A6F3-4E7A-9287-CE4978A67468}" srcOrd="4" destOrd="0" presId="urn:microsoft.com/office/officeart/2005/8/layout/chevron1"/>
    <dgm:cxn modelId="{6EB28C6E-3DD4-4C7D-9479-C14BA2D2F550}" type="presParOf" srcId="{5A5CAEEA-5065-40D3-A87E-128A58B29F12}" destId="{F4227676-4173-4A89-8CEC-4976366D6EED}" srcOrd="5" destOrd="0" presId="urn:microsoft.com/office/officeart/2005/8/layout/chevron1"/>
    <dgm:cxn modelId="{1416660A-7899-4033-9078-470B48D2ECD7}" type="presParOf" srcId="{5A5CAEEA-5065-40D3-A87E-128A58B29F12}" destId="{B2A3B5E7-BF5C-4DF7-B44D-2AC81D0CEA3B}" srcOrd="6" destOrd="0" presId="urn:microsoft.com/office/officeart/2005/8/layout/chevron1"/>
    <dgm:cxn modelId="{A6215AB2-64C6-4BA1-9016-6B2F68B2A0FE}" type="presParOf" srcId="{5A5CAEEA-5065-40D3-A87E-128A58B29F12}" destId="{A155879E-944B-43CC-9C7C-AA8750CF4FF5}" srcOrd="7" destOrd="0" presId="urn:microsoft.com/office/officeart/2005/8/layout/chevron1"/>
    <dgm:cxn modelId="{CA0673AD-F773-4794-9514-5337B0F02878}" type="presParOf" srcId="{5A5CAEEA-5065-40D3-A87E-128A58B29F12}" destId="{69014AA0-59C1-41CB-97A9-778786C61C69}" srcOrd="8" destOrd="0" presId="urn:microsoft.com/office/officeart/2005/8/layout/chevron1"/>
    <dgm:cxn modelId="{648C1E6C-4CE0-4677-A0C4-B2E3B126B68D}" type="presParOf" srcId="{5A5CAEEA-5065-40D3-A87E-128A58B29F12}" destId="{16C64CD4-8CD0-46AF-B42B-7890A64670BC}" srcOrd="9" destOrd="0" presId="urn:microsoft.com/office/officeart/2005/8/layout/chevron1"/>
    <dgm:cxn modelId="{DF9C1215-F941-4827-A3F9-531EB3E80F1A}" type="presParOf" srcId="{5A5CAEEA-5065-40D3-A87E-128A58B29F12}" destId="{E6AD73CA-803F-46ED-91C8-040C5224CE43}" srcOrd="10" destOrd="0" presId="urn:microsoft.com/office/officeart/2005/8/layout/chevron1"/>
    <dgm:cxn modelId="{0322281A-1BD3-4F11-949D-E4862ADE8B3C}" type="presParOf" srcId="{5A5CAEEA-5065-40D3-A87E-128A58B29F12}" destId="{44F3AA1F-3EBD-47AF-B54D-AA63A4FDB842}" srcOrd="11" destOrd="0" presId="urn:microsoft.com/office/officeart/2005/8/layout/chevron1"/>
    <dgm:cxn modelId="{A2CAAE27-09FC-4DC3-962A-F31B56477A57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3135DD-A27A-488D-AAF3-30FAD658BC1F}" type="presOf" srcId="{A233E567-D732-4F1D-A0E7-610B5D998BA6}" destId="{B2A3B5E7-BF5C-4DF7-B44D-2AC81D0CEA3B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1A358967-99F4-4727-B169-057C1191CA79}" type="presOf" srcId="{FF44D6E9-3F86-420E-87BE-055635073E25}" destId="{2F42B3C7-281D-4717-B609-81F9DC161BBC}" srcOrd="0" destOrd="0" presId="urn:microsoft.com/office/officeart/2005/8/layout/chevron1"/>
    <dgm:cxn modelId="{43BB970F-4FFF-418C-BF0B-9215BEAA34A1}" type="presOf" srcId="{64A5320C-3439-476E-9F7E-D55375B5C9CD}" destId="{69014AA0-59C1-41CB-97A9-778786C61C69}" srcOrd="0" destOrd="0" presId="urn:microsoft.com/office/officeart/2005/8/layout/chevron1"/>
    <dgm:cxn modelId="{716DF545-3A5B-4AE2-B6C0-465BFC5E68D5}" type="presOf" srcId="{A74D4DAC-9E65-40F0-88EB-DC7E3EC17DEA}" destId="{5A5CAEEA-5065-40D3-A87E-128A58B29F12}" srcOrd="0" destOrd="0" presId="urn:microsoft.com/office/officeart/2005/8/layout/chevron1"/>
    <dgm:cxn modelId="{B5003540-7582-4F45-B9B1-13D382784C35}" type="presOf" srcId="{CA03C3B3-637F-45AC-8937-978DD812583A}" destId="{52F4C1BF-3D74-47F7-B059-89F21478F5C2}" srcOrd="0" destOrd="0" presId="urn:microsoft.com/office/officeart/2005/8/layout/chevron1"/>
    <dgm:cxn modelId="{CBCA4619-E814-4C51-9819-15312AB626BB}" type="presOf" srcId="{E89CC6E1-FE5B-422D-9908-18E0166A62E3}" destId="{2549165D-DF84-4D4E-924E-0D6165EA4348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EA097EDC-714E-448F-9954-2C73F2ACF17F}" type="presOf" srcId="{476DC0E5-652C-415E-A5BB-5C6106E2BE09}" destId="{E6AD73CA-803F-46ED-91C8-040C5224CE43}" srcOrd="0" destOrd="0" presId="urn:microsoft.com/office/officeart/2005/8/layout/chevron1"/>
    <dgm:cxn modelId="{AA1B6AA5-F53E-4B45-9947-B660CECF71A9}" type="presOf" srcId="{395E9CC4-2FAE-4166-B034-7A62135515DE}" destId="{2EDAA517-A6F3-4E7A-9287-CE4978A6746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C1FA006E-B59E-4BE5-8405-5D0D51ECAEEC}" type="presParOf" srcId="{5A5CAEEA-5065-40D3-A87E-128A58B29F12}" destId="{2F42B3C7-281D-4717-B609-81F9DC161BBC}" srcOrd="0" destOrd="0" presId="urn:microsoft.com/office/officeart/2005/8/layout/chevron1"/>
    <dgm:cxn modelId="{FB5560B5-5D59-4D70-BC37-D2E725B38C75}" type="presParOf" srcId="{5A5CAEEA-5065-40D3-A87E-128A58B29F12}" destId="{0470ADAD-9810-4233-8519-F682BEE5B46C}" srcOrd="1" destOrd="0" presId="urn:microsoft.com/office/officeart/2005/8/layout/chevron1"/>
    <dgm:cxn modelId="{3DE9650E-678E-4B86-9D57-5C1BACD858BD}" type="presParOf" srcId="{5A5CAEEA-5065-40D3-A87E-128A58B29F12}" destId="{2549165D-DF84-4D4E-924E-0D6165EA4348}" srcOrd="2" destOrd="0" presId="urn:microsoft.com/office/officeart/2005/8/layout/chevron1"/>
    <dgm:cxn modelId="{99304C2E-89DA-4BCA-885D-5049BA11220E}" type="presParOf" srcId="{5A5CAEEA-5065-40D3-A87E-128A58B29F12}" destId="{F2B8D8EA-405C-476B-95F5-765001D32997}" srcOrd="3" destOrd="0" presId="urn:microsoft.com/office/officeart/2005/8/layout/chevron1"/>
    <dgm:cxn modelId="{B548D92E-472F-4916-8D5B-A7CFF1A94E1E}" type="presParOf" srcId="{5A5CAEEA-5065-40D3-A87E-128A58B29F12}" destId="{2EDAA517-A6F3-4E7A-9287-CE4978A67468}" srcOrd="4" destOrd="0" presId="urn:microsoft.com/office/officeart/2005/8/layout/chevron1"/>
    <dgm:cxn modelId="{E4033478-F422-4ECC-89F7-2D58F0CDE0C5}" type="presParOf" srcId="{5A5CAEEA-5065-40D3-A87E-128A58B29F12}" destId="{F4227676-4173-4A89-8CEC-4976366D6EED}" srcOrd="5" destOrd="0" presId="urn:microsoft.com/office/officeart/2005/8/layout/chevron1"/>
    <dgm:cxn modelId="{DF4E206C-7C1E-4BB3-BFE9-8A3511A02BB1}" type="presParOf" srcId="{5A5CAEEA-5065-40D3-A87E-128A58B29F12}" destId="{B2A3B5E7-BF5C-4DF7-B44D-2AC81D0CEA3B}" srcOrd="6" destOrd="0" presId="urn:microsoft.com/office/officeart/2005/8/layout/chevron1"/>
    <dgm:cxn modelId="{1461EB58-FFD0-432D-849F-2F8869BFD81B}" type="presParOf" srcId="{5A5CAEEA-5065-40D3-A87E-128A58B29F12}" destId="{A155879E-944B-43CC-9C7C-AA8750CF4FF5}" srcOrd="7" destOrd="0" presId="urn:microsoft.com/office/officeart/2005/8/layout/chevron1"/>
    <dgm:cxn modelId="{E94FD690-1777-4A61-BF72-3E18DBB56F12}" type="presParOf" srcId="{5A5CAEEA-5065-40D3-A87E-128A58B29F12}" destId="{69014AA0-59C1-41CB-97A9-778786C61C69}" srcOrd="8" destOrd="0" presId="urn:microsoft.com/office/officeart/2005/8/layout/chevron1"/>
    <dgm:cxn modelId="{917BFB15-DCE8-4CEB-950B-C765B2A17417}" type="presParOf" srcId="{5A5CAEEA-5065-40D3-A87E-128A58B29F12}" destId="{16C64CD4-8CD0-46AF-B42B-7890A64670BC}" srcOrd="9" destOrd="0" presId="urn:microsoft.com/office/officeart/2005/8/layout/chevron1"/>
    <dgm:cxn modelId="{1FF5516D-9E1D-4527-BEE2-78AEFC751EF5}" type="presParOf" srcId="{5A5CAEEA-5065-40D3-A87E-128A58B29F12}" destId="{E6AD73CA-803F-46ED-91C8-040C5224CE43}" srcOrd="10" destOrd="0" presId="urn:microsoft.com/office/officeart/2005/8/layout/chevron1"/>
    <dgm:cxn modelId="{3335F022-80B1-4059-83B4-D6449C92014C}" type="presParOf" srcId="{5A5CAEEA-5065-40D3-A87E-128A58B29F12}" destId="{44F3AA1F-3EBD-47AF-B54D-AA63A4FDB842}" srcOrd="11" destOrd="0" presId="urn:microsoft.com/office/officeart/2005/8/layout/chevron1"/>
    <dgm:cxn modelId="{65C1735F-AB00-468A-9506-12A22F4AB957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F869F9E-AC0C-4898-9C60-47C2D323C1D1}" type="presOf" srcId="{CA03C3B3-637F-45AC-8937-978DD812583A}" destId="{52F4C1BF-3D74-47F7-B059-89F21478F5C2}" srcOrd="0" destOrd="0" presId="urn:microsoft.com/office/officeart/2005/8/layout/chevron1"/>
    <dgm:cxn modelId="{48DE5FB6-5C2B-4E8B-BE79-7CFED9548FC0}" type="presOf" srcId="{476DC0E5-652C-415E-A5BB-5C6106E2BE09}" destId="{E6AD73CA-803F-46ED-91C8-040C5224CE43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997D5AE4-2865-4F4E-872C-8BF2373EB735}" type="presOf" srcId="{64A5320C-3439-476E-9F7E-D55375B5C9CD}" destId="{69014AA0-59C1-41CB-97A9-778786C61C69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28B07AB3-36DC-424B-92AF-8E0FB4EE6F6B}" type="presOf" srcId="{E89CC6E1-FE5B-422D-9908-18E0166A62E3}" destId="{2549165D-DF84-4D4E-924E-0D6165EA4348}" srcOrd="0" destOrd="0" presId="urn:microsoft.com/office/officeart/2005/8/layout/chevron1"/>
    <dgm:cxn modelId="{84105065-B002-4FA9-B47A-9749B07B1C35}" type="presOf" srcId="{A233E567-D732-4F1D-A0E7-610B5D998BA6}" destId="{B2A3B5E7-BF5C-4DF7-B44D-2AC81D0CEA3B}" srcOrd="0" destOrd="0" presId="urn:microsoft.com/office/officeart/2005/8/layout/chevron1"/>
    <dgm:cxn modelId="{8E3B1293-B5F6-4C6B-9E4E-BCB981886222}" type="presOf" srcId="{A74D4DAC-9E65-40F0-88EB-DC7E3EC17DEA}" destId="{5A5CAEEA-5065-40D3-A87E-128A58B29F12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3080475D-0485-4878-9955-D2D02F33BB6E}" type="presOf" srcId="{395E9CC4-2FAE-4166-B034-7A62135515DE}" destId="{2EDAA517-A6F3-4E7A-9287-CE4978A67468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897C8606-99BA-4410-8A6B-7C342AC66258}" type="presOf" srcId="{FF44D6E9-3F86-420E-87BE-055635073E25}" destId="{2F42B3C7-281D-4717-B609-81F9DC161BBC}" srcOrd="0" destOrd="0" presId="urn:microsoft.com/office/officeart/2005/8/layout/chevron1"/>
    <dgm:cxn modelId="{4D2593C5-32B0-4CB8-A240-46A16307E9C1}" type="presParOf" srcId="{5A5CAEEA-5065-40D3-A87E-128A58B29F12}" destId="{2F42B3C7-281D-4717-B609-81F9DC161BBC}" srcOrd="0" destOrd="0" presId="urn:microsoft.com/office/officeart/2005/8/layout/chevron1"/>
    <dgm:cxn modelId="{F3F5079C-F0C5-4B5A-8EBC-E39BC4973C01}" type="presParOf" srcId="{5A5CAEEA-5065-40D3-A87E-128A58B29F12}" destId="{0470ADAD-9810-4233-8519-F682BEE5B46C}" srcOrd="1" destOrd="0" presId="urn:microsoft.com/office/officeart/2005/8/layout/chevron1"/>
    <dgm:cxn modelId="{02DF9D73-A06B-4015-AD77-524E51FCFDB7}" type="presParOf" srcId="{5A5CAEEA-5065-40D3-A87E-128A58B29F12}" destId="{2549165D-DF84-4D4E-924E-0D6165EA4348}" srcOrd="2" destOrd="0" presId="urn:microsoft.com/office/officeart/2005/8/layout/chevron1"/>
    <dgm:cxn modelId="{8F293D6F-547E-48E9-8660-EA604BA9716E}" type="presParOf" srcId="{5A5CAEEA-5065-40D3-A87E-128A58B29F12}" destId="{F2B8D8EA-405C-476B-95F5-765001D32997}" srcOrd="3" destOrd="0" presId="urn:microsoft.com/office/officeart/2005/8/layout/chevron1"/>
    <dgm:cxn modelId="{2B785E2B-1BD3-416E-9609-AF225F521995}" type="presParOf" srcId="{5A5CAEEA-5065-40D3-A87E-128A58B29F12}" destId="{2EDAA517-A6F3-4E7A-9287-CE4978A67468}" srcOrd="4" destOrd="0" presId="urn:microsoft.com/office/officeart/2005/8/layout/chevron1"/>
    <dgm:cxn modelId="{43AB66F5-1312-41CE-B504-19F601AD568F}" type="presParOf" srcId="{5A5CAEEA-5065-40D3-A87E-128A58B29F12}" destId="{F4227676-4173-4A89-8CEC-4976366D6EED}" srcOrd="5" destOrd="0" presId="urn:microsoft.com/office/officeart/2005/8/layout/chevron1"/>
    <dgm:cxn modelId="{4AFE052C-2FA0-459A-B5E3-7DFFD06AC1C4}" type="presParOf" srcId="{5A5CAEEA-5065-40D3-A87E-128A58B29F12}" destId="{B2A3B5E7-BF5C-4DF7-B44D-2AC81D0CEA3B}" srcOrd="6" destOrd="0" presId="urn:microsoft.com/office/officeart/2005/8/layout/chevron1"/>
    <dgm:cxn modelId="{9E0C57B7-8EC5-464F-8E44-80C28270A756}" type="presParOf" srcId="{5A5CAEEA-5065-40D3-A87E-128A58B29F12}" destId="{A155879E-944B-43CC-9C7C-AA8750CF4FF5}" srcOrd="7" destOrd="0" presId="urn:microsoft.com/office/officeart/2005/8/layout/chevron1"/>
    <dgm:cxn modelId="{E53DAD45-B649-472C-8445-16BEFC2BEAE9}" type="presParOf" srcId="{5A5CAEEA-5065-40D3-A87E-128A58B29F12}" destId="{69014AA0-59C1-41CB-97A9-778786C61C69}" srcOrd="8" destOrd="0" presId="urn:microsoft.com/office/officeart/2005/8/layout/chevron1"/>
    <dgm:cxn modelId="{2AFCBE27-DE9E-4986-B667-8301FA457D06}" type="presParOf" srcId="{5A5CAEEA-5065-40D3-A87E-128A58B29F12}" destId="{16C64CD4-8CD0-46AF-B42B-7890A64670BC}" srcOrd="9" destOrd="0" presId="urn:microsoft.com/office/officeart/2005/8/layout/chevron1"/>
    <dgm:cxn modelId="{A5DE1626-AAA6-42B6-97C4-F3A5D7694563}" type="presParOf" srcId="{5A5CAEEA-5065-40D3-A87E-128A58B29F12}" destId="{E6AD73CA-803F-46ED-91C8-040C5224CE43}" srcOrd="10" destOrd="0" presId="urn:microsoft.com/office/officeart/2005/8/layout/chevron1"/>
    <dgm:cxn modelId="{4AFEACA4-4BB2-4CC7-BDAA-F9F1204C15BD}" type="presParOf" srcId="{5A5CAEEA-5065-40D3-A87E-128A58B29F12}" destId="{44F3AA1F-3EBD-47AF-B54D-AA63A4FDB842}" srcOrd="11" destOrd="0" presId="urn:microsoft.com/office/officeart/2005/8/layout/chevron1"/>
    <dgm:cxn modelId="{31440BFE-1330-4B2E-B516-6166FE9B777A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541FC15-DBCE-4D7A-94B5-3AAF61D38F0A}" type="presOf" srcId="{CA03C3B3-637F-45AC-8937-978DD812583A}" destId="{52F4C1BF-3D74-47F7-B059-89F21478F5C2}" srcOrd="0" destOrd="0" presId="urn:microsoft.com/office/officeart/2005/8/layout/chevron1"/>
    <dgm:cxn modelId="{177A45B5-7678-42BA-9998-A4A21B95F3BF}" type="presOf" srcId="{FF44D6E9-3F86-420E-87BE-055635073E25}" destId="{2F42B3C7-281D-4717-B609-81F9DC161BBC}" srcOrd="0" destOrd="0" presId="urn:microsoft.com/office/officeart/2005/8/layout/chevron1"/>
    <dgm:cxn modelId="{5C0838AE-E957-4A3D-B397-CB6C1A67FE7E}" type="presOf" srcId="{E89CC6E1-FE5B-422D-9908-18E0166A62E3}" destId="{2549165D-DF84-4D4E-924E-0D6165EA4348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BFD3D47D-5133-4B67-AD09-1B2868940C87}" type="presOf" srcId="{A233E567-D732-4F1D-A0E7-610B5D998BA6}" destId="{B2A3B5E7-BF5C-4DF7-B44D-2AC81D0CEA3B}" srcOrd="0" destOrd="0" presId="urn:microsoft.com/office/officeart/2005/8/layout/chevron1"/>
    <dgm:cxn modelId="{60FFC2EC-DBA7-4F68-9245-5177471A9C25}" type="presOf" srcId="{476DC0E5-652C-415E-A5BB-5C6106E2BE09}" destId="{E6AD73CA-803F-46ED-91C8-040C5224CE43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8A0192FD-DDBB-4258-8FE6-80C3E8D50E44}" type="presOf" srcId="{A74D4DAC-9E65-40F0-88EB-DC7E3EC17DEA}" destId="{5A5CAEEA-5065-40D3-A87E-128A58B29F12}" srcOrd="0" destOrd="0" presId="urn:microsoft.com/office/officeart/2005/8/layout/chevron1"/>
    <dgm:cxn modelId="{151A9F3F-0B6A-4027-BFC6-04789E28ED73}" type="presOf" srcId="{395E9CC4-2FAE-4166-B034-7A62135515DE}" destId="{2EDAA517-A6F3-4E7A-9287-CE4978A6746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41994BE4-92C0-4074-9AFD-4CB010BC245C}" type="presOf" srcId="{64A5320C-3439-476E-9F7E-D55375B5C9CD}" destId="{69014AA0-59C1-41CB-97A9-778786C61C69}" srcOrd="0" destOrd="0" presId="urn:microsoft.com/office/officeart/2005/8/layout/chevron1"/>
    <dgm:cxn modelId="{78D27DDF-D5FB-4EFB-90A5-0AB8333592F2}" type="presParOf" srcId="{5A5CAEEA-5065-40D3-A87E-128A58B29F12}" destId="{2F42B3C7-281D-4717-B609-81F9DC161BBC}" srcOrd="0" destOrd="0" presId="urn:microsoft.com/office/officeart/2005/8/layout/chevron1"/>
    <dgm:cxn modelId="{6F7C6E5A-DD39-47A4-9E2F-580D81822C1C}" type="presParOf" srcId="{5A5CAEEA-5065-40D3-A87E-128A58B29F12}" destId="{0470ADAD-9810-4233-8519-F682BEE5B46C}" srcOrd="1" destOrd="0" presId="urn:microsoft.com/office/officeart/2005/8/layout/chevron1"/>
    <dgm:cxn modelId="{20DBFD7D-9761-4898-9863-E68F6E6D70CD}" type="presParOf" srcId="{5A5CAEEA-5065-40D3-A87E-128A58B29F12}" destId="{2549165D-DF84-4D4E-924E-0D6165EA4348}" srcOrd="2" destOrd="0" presId="urn:microsoft.com/office/officeart/2005/8/layout/chevron1"/>
    <dgm:cxn modelId="{4345152E-CFA8-44AB-BC71-3F7E5DCE79A4}" type="presParOf" srcId="{5A5CAEEA-5065-40D3-A87E-128A58B29F12}" destId="{F2B8D8EA-405C-476B-95F5-765001D32997}" srcOrd="3" destOrd="0" presId="urn:microsoft.com/office/officeart/2005/8/layout/chevron1"/>
    <dgm:cxn modelId="{1303105B-3CA9-49C6-848D-70A4DF8915BF}" type="presParOf" srcId="{5A5CAEEA-5065-40D3-A87E-128A58B29F12}" destId="{2EDAA517-A6F3-4E7A-9287-CE4978A67468}" srcOrd="4" destOrd="0" presId="urn:microsoft.com/office/officeart/2005/8/layout/chevron1"/>
    <dgm:cxn modelId="{1EFEA3E1-1926-4CB4-9112-6473BEC5F2AF}" type="presParOf" srcId="{5A5CAEEA-5065-40D3-A87E-128A58B29F12}" destId="{F4227676-4173-4A89-8CEC-4976366D6EED}" srcOrd="5" destOrd="0" presId="urn:microsoft.com/office/officeart/2005/8/layout/chevron1"/>
    <dgm:cxn modelId="{DD91C37C-2FFF-4CDE-9716-0067A19DBE2B}" type="presParOf" srcId="{5A5CAEEA-5065-40D3-A87E-128A58B29F12}" destId="{B2A3B5E7-BF5C-4DF7-B44D-2AC81D0CEA3B}" srcOrd="6" destOrd="0" presId="urn:microsoft.com/office/officeart/2005/8/layout/chevron1"/>
    <dgm:cxn modelId="{CCA433E5-751F-4DF6-BE4B-F0419D3F23CB}" type="presParOf" srcId="{5A5CAEEA-5065-40D3-A87E-128A58B29F12}" destId="{A155879E-944B-43CC-9C7C-AA8750CF4FF5}" srcOrd="7" destOrd="0" presId="urn:microsoft.com/office/officeart/2005/8/layout/chevron1"/>
    <dgm:cxn modelId="{1327A800-879F-44DF-B9C1-32556E5896A7}" type="presParOf" srcId="{5A5CAEEA-5065-40D3-A87E-128A58B29F12}" destId="{69014AA0-59C1-41CB-97A9-778786C61C69}" srcOrd="8" destOrd="0" presId="urn:microsoft.com/office/officeart/2005/8/layout/chevron1"/>
    <dgm:cxn modelId="{EA5EB313-A2E5-43E8-8B69-B58FFEF0A77C}" type="presParOf" srcId="{5A5CAEEA-5065-40D3-A87E-128A58B29F12}" destId="{16C64CD4-8CD0-46AF-B42B-7890A64670BC}" srcOrd="9" destOrd="0" presId="urn:microsoft.com/office/officeart/2005/8/layout/chevron1"/>
    <dgm:cxn modelId="{D6211A6C-B717-4AFC-A5C1-C80C863B8FB7}" type="presParOf" srcId="{5A5CAEEA-5065-40D3-A87E-128A58B29F12}" destId="{E6AD73CA-803F-46ED-91C8-040C5224CE43}" srcOrd="10" destOrd="0" presId="urn:microsoft.com/office/officeart/2005/8/layout/chevron1"/>
    <dgm:cxn modelId="{7C0F2983-98A8-421C-A9E2-09E7A5AC3174}" type="presParOf" srcId="{5A5CAEEA-5065-40D3-A87E-128A58B29F12}" destId="{44F3AA1F-3EBD-47AF-B54D-AA63A4FDB842}" srcOrd="11" destOrd="0" presId="urn:microsoft.com/office/officeart/2005/8/layout/chevron1"/>
    <dgm:cxn modelId="{147B8E55-16C4-4D85-BB82-9F6323847A2C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E742C98-A3EC-430B-8C6E-D28D1B4199E8}" type="presOf" srcId="{A233E567-D732-4F1D-A0E7-610B5D998BA6}" destId="{B2A3B5E7-BF5C-4DF7-B44D-2AC81D0CEA3B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1888FFCF-8B39-4D81-AB9C-FD30E425CFFE}" type="presOf" srcId="{E89CC6E1-FE5B-422D-9908-18E0166A62E3}" destId="{2549165D-DF84-4D4E-924E-0D6165EA4348}" srcOrd="0" destOrd="0" presId="urn:microsoft.com/office/officeart/2005/8/layout/chevron1"/>
    <dgm:cxn modelId="{403AD068-CC4E-478B-92CB-67FA05EF443D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ED927D21-F51E-42C3-B6AA-E3BA8D792163}" type="presOf" srcId="{476DC0E5-652C-415E-A5BB-5C6106E2BE09}" destId="{E6AD73CA-803F-46ED-91C8-040C5224CE43}" srcOrd="0" destOrd="0" presId="urn:microsoft.com/office/officeart/2005/8/layout/chevron1"/>
    <dgm:cxn modelId="{036897ED-914F-453D-A8C0-9D69403EDC88}" type="presOf" srcId="{64A5320C-3439-476E-9F7E-D55375B5C9CD}" destId="{69014AA0-59C1-41CB-97A9-778786C61C69}" srcOrd="0" destOrd="0" presId="urn:microsoft.com/office/officeart/2005/8/layout/chevron1"/>
    <dgm:cxn modelId="{BB884EBF-3274-4FB5-9B56-FB614D4E7958}" type="presOf" srcId="{395E9CC4-2FAE-4166-B034-7A62135515DE}" destId="{2EDAA517-A6F3-4E7A-9287-CE4978A67468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A10CDDAC-0F06-42C0-B2FB-26E3971E89F7}" type="presOf" srcId="{FF44D6E9-3F86-420E-87BE-055635073E25}" destId="{2F42B3C7-281D-4717-B609-81F9DC161BBC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AEA9C7D2-7D7E-4C14-91A5-7F308A091F67}" type="presOf" srcId="{CA03C3B3-637F-45AC-8937-978DD812583A}" destId="{52F4C1BF-3D74-47F7-B059-89F21478F5C2}" srcOrd="0" destOrd="0" presId="urn:microsoft.com/office/officeart/2005/8/layout/chevron1"/>
    <dgm:cxn modelId="{55B192FB-6E74-45CE-9F78-79D03BCADD42}" type="presParOf" srcId="{5A5CAEEA-5065-40D3-A87E-128A58B29F12}" destId="{2F42B3C7-281D-4717-B609-81F9DC161BBC}" srcOrd="0" destOrd="0" presId="urn:microsoft.com/office/officeart/2005/8/layout/chevron1"/>
    <dgm:cxn modelId="{65EEC89D-CD3D-4DC1-ADAA-AEA75A351098}" type="presParOf" srcId="{5A5CAEEA-5065-40D3-A87E-128A58B29F12}" destId="{0470ADAD-9810-4233-8519-F682BEE5B46C}" srcOrd="1" destOrd="0" presId="urn:microsoft.com/office/officeart/2005/8/layout/chevron1"/>
    <dgm:cxn modelId="{7820F8FC-7FDF-4720-866D-666CA0097D58}" type="presParOf" srcId="{5A5CAEEA-5065-40D3-A87E-128A58B29F12}" destId="{2549165D-DF84-4D4E-924E-0D6165EA4348}" srcOrd="2" destOrd="0" presId="urn:microsoft.com/office/officeart/2005/8/layout/chevron1"/>
    <dgm:cxn modelId="{22F4D96D-E8AB-4D38-AF08-F852DC4D868B}" type="presParOf" srcId="{5A5CAEEA-5065-40D3-A87E-128A58B29F12}" destId="{F2B8D8EA-405C-476B-95F5-765001D32997}" srcOrd="3" destOrd="0" presId="urn:microsoft.com/office/officeart/2005/8/layout/chevron1"/>
    <dgm:cxn modelId="{9B15F023-AC6A-43C6-8C9C-D73F106BA5F0}" type="presParOf" srcId="{5A5CAEEA-5065-40D3-A87E-128A58B29F12}" destId="{2EDAA517-A6F3-4E7A-9287-CE4978A67468}" srcOrd="4" destOrd="0" presId="urn:microsoft.com/office/officeart/2005/8/layout/chevron1"/>
    <dgm:cxn modelId="{91EF2924-D715-480D-81F6-61E5EF2C6D66}" type="presParOf" srcId="{5A5CAEEA-5065-40D3-A87E-128A58B29F12}" destId="{F4227676-4173-4A89-8CEC-4976366D6EED}" srcOrd="5" destOrd="0" presId="urn:microsoft.com/office/officeart/2005/8/layout/chevron1"/>
    <dgm:cxn modelId="{1D8B4AA6-527B-4CD9-90C9-1AE3E2BFB193}" type="presParOf" srcId="{5A5CAEEA-5065-40D3-A87E-128A58B29F12}" destId="{B2A3B5E7-BF5C-4DF7-B44D-2AC81D0CEA3B}" srcOrd="6" destOrd="0" presId="urn:microsoft.com/office/officeart/2005/8/layout/chevron1"/>
    <dgm:cxn modelId="{01673740-7314-42A7-8599-897A10F6486B}" type="presParOf" srcId="{5A5CAEEA-5065-40D3-A87E-128A58B29F12}" destId="{A155879E-944B-43CC-9C7C-AA8750CF4FF5}" srcOrd="7" destOrd="0" presId="urn:microsoft.com/office/officeart/2005/8/layout/chevron1"/>
    <dgm:cxn modelId="{6B8998C0-1EA3-4728-BA9A-0F23AE73783D}" type="presParOf" srcId="{5A5CAEEA-5065-40D3-A87E-128A58B29F12}" destId="{69014AA0-59C1-41CB-97A9-778786C61C69}" srcOrd="8" destOrd="0" presId="urn:microsoft.com/office/officeart/2005/8/layout/chevron1"/>
    <dgm:cxn modelId="{498A08D0-4591-41BA-940B-D343DCBD39BC}" type="presParOf" srcId="{5A5CAEEA-5065-40D3-A87E-128A58B29F12}" destId="{16C64CD4-8CD0-46AF-B42B-7890A64670BC}" srcOrd="9" destOrd="0" presId="urn:microsoft.com/office/officeart/2005/8/layout/chevron1"/>
    <dgm:cxn modelId="{1DA384F0-89E3-476C-A0B8-88A6375C0869}" type="presParOf" srcId="{5A5CAEEA-5065-40D3-A87E-128A58B29F12}" destId="{E6AD73CA-803F-46ED-91C8-040C5224CE43}" srcOrd="10" destOrd="0" presId="urn:microsoft.com/office/officeart/2005/8/layout/chevron1"/>
    <dgm:cxn modelId="{EB75757D-90A4-4AE3-99F2-9AEFDCBE5519}" type="presParOf" srcId="{5A5CAEEA-5065-40D3-A87E-128A58B29F12}" destId="{44F3AA1F-3EBD-47AF-B54D-AA63A4FDB842}" srcOrd="11" destOrd="0" presId="urn:microsoft.com/office/officeart/2005/8/layout/chevron1"/>
    <dgm:cxn modelId="{F3926085-27A1-4F00-8C9D-76CB524D8072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08BDCB3-5C69-4C20-9E2A-5DE370D93242}" type="presOf" srcId="{CA03C3B3-637F-45AC-8937-978DD812583A}" destId="{52F4C1BF-3D74-47F7-B059-89F21478F5C2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7F847F3D-DA74-4E8E-AE52-C59BB6637E89}" type="presOf" srcId="{E89CC6E1-FE5B-422D-9908-18E0166A62E3}" destId="{2549165D-DF84-4D4E-924E-0D6165EA4348}" srcOrd="0" destOrd="0" presId="urn:microsoft.com/office/officeart/2005/8/layout/chevron1"/>
    <dgm:cxn modelId="{3E15F6E0-FD8E-4734-9059-BE8E34D949CE}" type="presOf" srcId="{A233E567-D732-4F1D-A0E7-610B5D998BA6}" destId="{B2A3B5E7-BF5C-4DF7-B44D-2AC81D0CEA3B}" srcOrd="0" destOrd="0" presId="urn:microsoft.com/office/officeart/2005/8/layout/chevron1"/>
    <dgm:cxn modelId="{0D9C8513-7CBC-4EB4-AAD1-92881751AF92}" type="presOf" srcId="{395E9CC4-2FAE-4166-B034-7A62135515DE}" destId="{2EDAA517-A6F3-4E7A-9287-CE4978A67468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E3E98FF6-702B-458B-A276-6C4CB3C29012}" type="presOf" srcId="{A74D4DAC-9E65-40F0-88EB-DC7E3EC17DEA}" destId="{5A5CAEEA-5065-40D3-A87E-128A58B29F12}" srcOrd="0" destOrd="0" presId="urn:microsoft.com/office/officeart/2005/8/layout/chevron1"/>
    <dgm:cxn modelId="{4DE372DB-6ABE-49A6-B186-00B6E7486F9D}" type="presOf" srcId="{64A5320C-3439-476E-9F7E-D55375B5C9CD}" destId="{69014AA0-59C1-41CB-97A9-778786C61C69}" srcOrd="0" destOrd="0" presId="urn:microsoft.com/office/officeart/2005/8/layout/chevron1"/>
    <dgm:cxn modelId="{6F2E0102-0B30-4944-9FC2-67F802410E0D}" type="presOf" srcId="{476DC0E5-652C-415E-A5BB-5C6106E2BE09}" destId="{E6AD73CA-803F-46ED-91C8-040C5224CE43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37179803-F104-4E96-A18F-08DEF6CBC1F0}" type="presOf" srcId="{FF44D6E9-3F86-420E-87BE-055635073E25}" destId="{2F42B3C7-281D-4717-B609-81F9DC161BBC}" srcOrd="0" destOrd="0" presId="urn:microsoft.com/office/officeart/2005/8/layout/chevron1"/>
    <dgm:cxn modelId="{57236625-A55C-4DB9-B3FE-5664298A6C71}" type="presParOf" srcId="{5A5CAEEA-5065-40D3-A87E-128A58B29F12}" destId="{2F42B3C7-281D-4717-B609-81F9DC161BBC}" srcOrd="0" destOrd="0" presId="urn:microsoft.com/office/officeart/2005/8/layout/chevron1"/>
    <dgm:cxn modelId="{586F2320-372D-4943-8211-CADEB4D76059}" type="presParOf" srcId="{5A5CAEEA-5065-40D3-A87E-128A58B29F12}" destId="{0470ADAD-9810-4233-8519-F682BEE5B46C}" srcOrd="1" destOrd="0" presId="urn:microsoft.com/office/officeart/2005/8/layout/chevron1"/>
    <dgm:cxn modelId="{DE68C4E5-7EEE-421F-AA94-1ACDEE882FE5}" type="presParOf" srcId="{5A5CAEEA-5065-40D3-A87E-128A58B29F12}" destId="{2549165D-DF84-4D4E-924E-0D6165EA4348}" srcOrd="2" destOrd="0" presId="urn:microsoft.com/office/officeart/2005/8/layout/chevron1"/>
    <dgm:cxn modelId="{923E375C-7D5D-479E-BA6D-E50861F5490B}" type="presParOf" srcId="{5A5CAEEA-5065-40D3-A87E-128A58B29F12}" destId="{F2B8D8EA-405C-476B-95F5-765001D32997}" srcOrd="3" destOrd="0" presId="urn:microsoft.com/office/officeart/2005/8/layout/chevron1"/>
    <dgm:cxn modelId="{A09C19B1-06E5-4245-BF20-C801B1038AD4}" type="presParOf" srcId="{5A5CAEEA-5065-40D3-A87E-128A58B29F12}" destId="{2EDAA517-A6F3-4E7A-9287-CE4978A67468}" srcOrd="4" destOrd="0" presId="urn:microsoft.com/office/officeart/2005/8/layout/chevron1"/>
    <dgm:cxn modelId="{04631B89-AC51-4CF1-9FD3-54F787C6CB81}" type="presParOf" srcId="{5A5CAEEA-5065-40D3-A87E-128A58B29F12}" destId="{F4227676-4173-4A89-8CEC-4976366D6EED}" srcOrd="5" destOrd="0" presId="urn:microsoft.com/office/officeart/2005/8/layout/chevron1"/>
    <dgm:cxn modelId="{6DD9BA47-069D-4478-87D9-A0320C66820D}" type="presParOf" srcId="{5A5CAEEA-5065-40D3-A87E-128A58B29F12}" destId="{B2A3B5E7-BF5C-4DF7-B44D-2AC81D0CEA3B}" srcOrd="6" destOrd="0" presId="urn:microsoft.com/office/officeart/2005/8/layout/chevron1"/>
    <dgm:cxn modelId="{CF6A2D63-2671-4BED-B07B-4B46A63D9DBE}" type="presParOf" srcId="{5A5CAEEA-5065-40D3-A87E-128A58B29F12}" destId="{A155879E-944B-43CC-9C7C-AA8750CF4FF5}" srcOrd="7" destOrd="0" presId="urn:microsoft.com/office/officeart/2005/8/layout/chevron1"/>
    <dgm:cxn modelId="{96A433EF-D0D7-4B8A-BB69-FA23A9458B8A}" type="presParOf" srcId="{5A5CAEEA-5065-40D3-A87E-128A58B29F12}" destId="{69014AA0-59C1-41CB-97A9-778786C61C69}" srcOrd="8" destOrd="0" presId="urn:microsoft.com/office/officeart/2005/8/layout/chevron1"/>
    <dgm:cxn modelId="{01D2F67E-784A-49BE-B1B7-CE11653304C0}" type="presParOf" srcId="{5A5CAEEA-5065-40D3-A87E-128A58B29F12}" destId="{16C64CD4-8CD0-46AF-B42B-7890A64670BC}" srcOrd="9" destOrd="0" presId="urn:microsoft.com/office/officeart/2005/8/layout/chevron1"/>
    <dgm:cxn modelId="{B1199733-F4E4-4649-B617-78D2D7949E85}" type="presParOf" srcId="{5A5CAEEA-5065-40D3-A87E-128A58B29F12}" destId="{E6AD73CA-803F-46ED-91C8-040C5224CE43}" srcOrd="10" destOrd="0" presId="urn:microsoft.com/office/officeart/2005/8/layout/chevron1"/>
    <dgm:cxn modelId="{06F7A385-F4FE-48FE-94CC-1B548A352960}" type="presParOf" srcId="{5A5CAEEA-5065-40D3-A87E-128A58B29F12}" destId="{44F3AA1F-3EBD-47AF-B54D-AA63A4FDB842}" srcOrd="11" destOrd="0" presId="urn:microsoft.com/office/officeart/2005/8/layout/chevron1"/>
    <dgm:cxn modelId="{33486EC0-62F6-4421-825F-3EE928DEE61B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D0E9A25-239F-4A56-94E2-6FA077C31DC2}" type="presOf" srcId="{64A5320C-3439-476E-9F7E-D55375B5C9CD}" destId="{69014AA0-59C1-41CB-97A9-778786C61C69}" srcOrd="0" destOrd="0" presId="urn:microsoft.com/office/officeart/2005/8/layout/chevron1"/>
    <dgm:cxn modelId="{E4485D9C-CE44-47AD-955F-BF9A24E701A1}" type="presOf" srcId="{395E9CC4-2FAE-4166-B034-7A62135515DE}" destId="{2EDAA517-A6F3-4E7A-9287-CE4978A67468}" srcOrd="0" destOrd="0" presId="urn:microsoft.com/office/officeart/2005/8/layout/chevron1"/>
    <dgm:cxn modelId="{89EDF179-23BF-4D93-B693-6501F2343F58}" type="presOf" srcId="{476DC0E5-652C-415E-A5BB-5C6106E2BE09}" destId="{E6AD73CA-803F-46ED-91C8-040C5224CE43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F1B22897-0FA1-42BC-8AD3-ABB76C3E69C2}" type="presOf" srcId="{E89CC6E1-FE5B-422D-9908-18E0166A62E3}" destId="{2549165D-DF84-4D4E-924E-0D6165EA4348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BD84728C-06AC-4F61-8B31-9B4010F2F3D3}" type="presOf" srcId="{CA03C3B3-637F-45AC-8937-978DD812583A}" destId="{52F4C1BF-3D74-47F7-B059-89F21478F5C2}" srcOrd="0" destOrd="0" presId="urn:microsoft.com/office/officeart/2005/8/layout/chevron1"/>
    <dgm:cxn modelId="{22082466-B8DE-4A2F-AED1-A9DED511FB71}" type="presOf" srcId="{FF44D6E9-3F86-420E-87BE-055635073E25}" destId="{2F42B3C7-281D-4717-B609-81F9DC161BBC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7ECDFD8C-6D76-4A44-92C7-6F4DD1EAA420}" type="presOf" srcId="{A233E567-D732-4F1D-A0E7-610B5D998BA6}" destId="{B2A3B5E7-BF5C-4DF7-B44D-2AC81D0CEA3B}" srcOrd="0" destOrd="0" presId="urn:microsoft.com/office/officeart/2005/8/layout/chevron1"/>
    <dgm:cxn modelId="{5050455C-AF8A-4759-8053-6C81AC247A6C}" type="presOf" srcId="{A74D4DAC-9E65-40F0-88EB-DC7E3EC17DEA}" destId="{5A5CAEEA-5065-40D3-A87E-128A58B29F12}" srcOrd="0" destOrd="0" presId="urn:microsoft.com/office/officeart/2005/8/layout/chevron1"/>
    <dgm:cxn modelId="{1AA80549-93E3-4341-9AB4-D3C0B2C56DA7}" type="presParOf" srcId="{5A5CAEEA-5065-40D3-A87E-128A58B29F12}" destId="{2F42B3C7-281D-4717-B609-81F9DC161BBC}" srcOrd="0" destOrd="0" presId="urn:microsoft.com/office/officeart/2005/8/layout/chevron1"/>
    <dgm:cxn modelId="{EB845559-19CB-4095-B94E-B8641FE35C51}" type="presParOf" srcId="{5A5CAEEA-5065-40D3-A87E-128A58B29F12}" destId="{0470ADAD-9810-4233-8519-F682BEE5B46C}" srcOrd="1" destOrd="0" presId="urn:microsoft.com/office/officeart/2005/8/layout/chevron1"/>
    <dgm:cxn modelId="{8A956E58-24FB-4FF0-9539-798AE464461C}" type="presParOf" srcId="{5A5CAEEA-5065-40D3-A87E-128A58B29F12}" destId="{2549165D-DF84-4D4E-924E-0D6165EA4348}" srcOrd="2" destOrd="0" presId="urn:microsoft.com/office/officeart/2005/8/layout/chevron1"/>
    <dgm:cxn modelId="{FC5F40E7-458A-412A-B8C6-AC9D528D8685}" type="presParOf" srcId="{5A5CAEEA-5065-40D3-A87E-128A58B29F12}" destId="{F2B8D8EA-405C-476B-95F5-765001D32997}" srcOrd="3" destOrd="0" presId="urn:microsoft.com/office/officeart/2005/8/layout/chevron1"/>
    <dgm:cxn modelId="{D5B83FD5-930F-4883-8738-37ACF91D50D0}" type="presParOf" srcId="{5A5CAEEA-5065-40D3-A87E-128A58B29F12}" destId="{2EDAA517-A6F3-4E7A-9287-CE4978A67468}" srcOrd="4" destOrd="0" presId="urn:microsoft.com/office/officeart/2005/8/layout/chevron1"/>
    <dgm:cxn modelId="{169F39B4-3DB9-413E-90BD-8C434B42E80B}" type="presParOf" srcId="{5A5CAEEA-5065-40D3-A87E-128A58B29F12}" destId="{F4227676-4173-4A89-8CEC-4976366D6EED}" srcOrd="5" destOrd="0" presId="urn:microsoft.com/office/officeart/2005/8/layout/chevron1"/>
    <dgm:cxn modelId="{23133E9F-6DF8-481F-940E-7B81E8F87C7D}" type="presParOf" srcId="{5A5CAEEA-5065-40D3-A87E-128A58B29F12}" destId="{B2A3B5E7-BF5C-4DF7-B44D-2AC81D0CEA3B}" srcOrd="6" destOrd="0" presId="urn:microsoft.com/office/officeart/2005/8/layout/chevron1"/>
    <dgm:cxn modelId="{EB06E240-2682-4BC3-A0D8-3D6B84DDA20E}" type="presParOf" srcId="{5A5CAEEA-5065-40D3-A87E-128A58B29F12}" destId="{A155879E-944B-43CC-9C7C-AA8750CF4FF5}" srcOrd="7" destOrd="0" presId="urn:microsoft.com/office/officeart/2005/8/layout/chevron1"/>
    <dgm:cxn modelId="{FC95377E-E78E-45EF-83A2-1080DAD3B049}" type="presParOf" srcId="{5A5CAEEA-5065-40D3-A87E-128A58B29F12}" destId="{69014AA0-59C1-41CB-97A9-778786C61C69}" srcOrd="8" destOrd="0" presId="urn:microsoft.com/office/officeart/2005/8/layout/chevron1"/>
    <dgm:cxn modelId="{EF6FC238-EAFB-46D7-B6D1-34A9C366895E}" type="presParOf" srcId="{5A5CAEEA-5065-40D3-A87E-128A58B29F12}" destId="{16C64CD4-8CD0-46AF-B42B-7890A64670BC}" srcOrd="9" destOrd="0" presId="urn:microsoft.com/office/officeart/2005/8/layout/chevron1"/>
    <dgm:cxn modelId="{B270F978-D34E-4224-9404-F470442A6A0D}" type="presParOf" srcId="{5A5CAEEA-5065-40D3-A87E-128A58B29F12}" destId="{E6AD73CA-803F-46ED-91C8-040C5224CE43}" srcOrd="10" destOrd="0" presId="urn:microsoft.com/office/officeart/2005/8/layout/chevron1"/>
    <dgm:cxn modelId="{B1F86613-6AF4-4A98-AC5F-67B208483DC1}" type="presParOf" srcId="{5A5CAEEA-5065-40D3-A87E-128A58B29F12}" destId="{44F3AA1F-3EBD-47AF-B54D-AA63A4FDB842}" srcOrd="11" destOrd="0" presId="urn:microsoft.com/office/officeart/2005/8/layout/chevron1"/>
    <dgm:cxn modelId="{34F30E8A-11D6-434F-BDC6-988F4ED01960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76738520-961A-4628-AC87-F517AC01D663}" type="presOf" srcId="{A74D4DAC-9E65-40F0-88EB-DC7E3EC17DEA}" destId="{5A5CAEEA-5065-40D3-A87E-128A58B29F1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B960A69D-5080-41CE-91E7-BE9FBAF06900}" type="presOf" srcId="{395E9CC4-2FAE-4166-B034-7A62135515DE}" destId="{2EDAA517-A6F3-4E7A-9287-CE4978A67468}" srcOrd="0" destOrd="0" presId="urn:microsoft.com/office/officeart/2005/8/layout/chevron1"/>
    <dgm:cxn modelId="{122438AE-14B8-4EEB-8D29-9644D0C12987}" type="presOf" srcId="{CA03C3B3-637F-45AC-8937-978DD812583A}" destId="{52F4C1BF-3D74-47F7-B059-89F21478F5C2}" srcOrd="0" destOrd="0" presId="urn:microsoft.com/office/officeart/2005/8/layout/chevron1"/>
    <dgm:cxn modelId="{BB1852A4-B805-4C7C-A60F-6C6AE5D3CD4B}" type="presOf" srcId="{A233E567-D732-4F1D-A0E7-610B5D998BA6}" destId="{B2A3B5E7-BF5C-4DF7-B44D-2AC81D0CEA3B}" srcOrd="0" destOrd="0" presId="urn:microsoft.com/office/officeart/2005/8/layout/chevron1"/>
    <dgm:cxn modelId="{D929D72D-4F77-4179-B282-E8C0E5B0F1D4}" type="presOf" srcId="{E89CC6E1-FE5B-422D-9908-18E0166A62E3}" destId="{2549165D-DF84-4D4E-924E-0D6165EA4348}" srcOrd="0" destOrd="0" presId="urn:microsoft.com/office/officeart/2005/8/layout/chevron1"/>
    <dgm:cxn modelId="{7B52ED21-26BD-4AD1-AA0C-D91B8EF9786B}" type="presOf" srcId="{476DC0E5-652C-415E-A5BB-5C6106E2BE09}" destId="{E6AD73CA-803F-46ED-91C8-040C5224CE43}" srcOrd="0" destOrd="0" presId="urn:microsoft.com/office/officeart/2005/8/layout/chevron1"/>
    <dgm:cxn modelId="{A9C3AA79-1113-4E0B-9D58-A235A2A20538}" type="presOf" srcId="{64A5320C-3439-476E-9F7E-D55375B5C9CD}" destId="{69014AA0-59C1-41CB-97A9-778786C61C69}" srcOrd="0" destOrd="0" presId="urn:microsoft.com/office/officeart/2005/8/layout/chevron1"/>
    <dgm:cxn modelId="{D75B6E94-C942-4A58-94A1-2B4CD5E1AA3C}" type="presOf" srcId="{FF44D6E9-3F86-420E-87BE-055635073E25}" destId="{2F42B3C7-281D-4717-B609-81F9DC161BBC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8D558E14-1FF7-4EC9-BC44-F00618AD8869}" type="presParOf" srcId="{5A5CAEEA-5065-40D3-A87E-128A58B29F12}" destId="{2F42B3C7-281D-4717-B609-81F9DC161BBC}" srcOrd="0" destOrd="0" presId="urn:microsoft.com/office/officeart/2005/8/layout/chevron1"/>
    <dgm:cxn modelId="{3F9F5E01-3C35-4958-BC0A-E89C9C6C62DD}" type="presParOf" srcId="{5A5CAEEA-5065-40D3-A87E-128A58B29F12}" destId="{0470ADAD-9810-4233-8519-F682BEE5B46C}" srcOrd="1" destOrd="0" presId="urn:microsoft.com/office/officeart/2005/8/layout/chevron1"/>
    <dgm:cxn modelId="{E2F53364-8023-4673-AEC7-FD232D6E9AE8}" type="presParOf" srcId="{5A5CAEEA-5065-40D3-A87E-128A58B29F12}" destId="{2549165D-DF84-4D4E-924E-0D6165EA4348}" srcOrd="2" destOrd="0" presId="urn:microsoft.com/office/officeart/2005/8/layout/chevron1"/>
    <dgm:cxn modelId="{667FD267-6856-4C79-B22D-1B597C7E2C9D}" type="presParOf" srcId="{5A5CAEEA-5065-40D3-A87E-128A58B29F12}" destId="{F2B8D8EA-405C-476B-95F5-765001D32997}" srcOrd="3" destOrd="0" presId="urn:microsoft.com/office/officeart/2005/8/layout/chevron1"/>
    <dgm:cxn modelId="{FE6BF57B-61BA-40B3-A993-0A2F4D3B1CF4}" type="presParOf" srcId="{5A5CAEEA-5065-40D3-A87E-128A58B29F12}" destId="{2EDAA517-A6F3-4E7A-9287-CE4978A67468}" srcOrd="4" destOrd="0" presId="urn:microsoft.com/office/officeart/2005/8/layout/chevron1"/>
    <dgm:cxn modelId="{587A9F23-68F3-4360-B1A5-840AD7136791}" type="presParOf" srcId="{5A5CAEEA-5065-40D3-A87E-128A58B29F12}" destId="{F4227676-4173-4A89-8CEC-4976366D6EED}" srcOrd="5" destOrd="0" presId="urn:microsoft.com/office/officeart/2005/8/layout/chevron1"/>
    <dgm:cxn modelId="{65210B44-0692-487B-8B4F-3455F522658A}" type="presParOf" srcId="{5A5CAEEA-5065-40D3-A87E-128A58B29F12}" destId="{B2A3B5E7-BF5C-4DF7-B44D-2AC81D0CEA3B}" srcOrd="6" destOrd="0" presId="urn:microsoft.com/office/officeart/2005/8/layout/chevron1"/>
    <dgm:cxn modelId="{56F397BC-8D49-47E4-8956-EE5E586586B5}" type="presParOf" srcId="{5A5CAEEA-5065-40D3-A87E-128A58B29F12}" destId="{A155879E-944B-43CC-9C7C-AA8750CF4FF5}" srcOrd="7" destOrd="0" presId="urn:microsoft.com/office/officeart/2005/8/layout/chevron1"/>
    <dgm:cxn modelId="{95CE76D1-0518-48E6-9AF2-9D557A47508C}" type="presParOf" srcId="{5A5CAEEA-5065-40D3-A87E-128A58B29F12}" destId="{69014AA0-59C1-41CB-97A9-778786C61C69}" srcOrd="8" destOrd="0" presId="urn:microsoft.com/office/officeart/2005/8/layout/chevron1"/>
    <dgm:cxn modelId="{BB73C627-2A75-4835-9F28-DA7DFEE26491}" type="presParOf" srcId="{5A5CAEEA-5065-40D3-A87E-128A58B29F12}" destId="{16C64CD4-8CD0-46AF-B42B-7890A64670BC}" srcOrd="9" destOrd="0" presId="urn:microsoft.com/office/officeart/2005/8/layout/chevron1"/>
    <dgm:cxn modelId="{BED73348-F00D-4A61-9D1F-D0FE9DC15EFF}" type="presParOf" srcId="{5A5CAEEA-5065-40D3-A87E-128A58B29F12}" destId="{E6AD73CA-803F-46ED-91C8-040C5224CE43}" srcOrd="10" destOrd="0" presId="urn:microsoft.com/office/officeart/2005/8/layout/chevron1"/>
    <dgm:cxn modelId="{23444967-0EA8-4E63-BE92-4E5B40B2A3CD}" type="presParOf" srcId="{5A5CAEEA-5065-40D3-A87E-128A58B29F12}" destId="{44F3AA1F-3EBD-47AF-B54D-AA63A4FDB842}" srcOrd="11" destOrd="0" presId="urn:microsoft.com/office/officeart/2005/8/layout/chevron1"/>
    <dgm:cxn modelId="{83B52626-6629-46D8-909D-12AEAD4972C8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339CB9F-D18D-4F61-86E2-C1017E3225F9}" type="presOf" srcId="{CA03C3B3-637F-45AC-8937-978DD812583A}" destId="{52F4C1BF-3D74-47F7-B059-89F21478F5C2}" srcOrd="0" destOrd="0" presId="urn:microsoft.com/office/officeart/2005/8/layout/chevron1"/>
    <dgm:cxn modelId="{9F7F315A-9EB5-4222-8961-33287AE69104}" type="presOf" srcId="{476DC0E5-652C-415E-A5BB-5C6106E2BE09}" destId="{E6AD73CA-803F-46ED-91C8-040C5224CE43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85923DBA-3231-4ACC-AF1F-406D6ACC2CE4}" type="presOf" srcId="{FF44D6E9-3F86-420E-87BE-055635073E25}" destId="{2F42B3C7-281D-4717-B609-81F9DC161BBC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2DEF00C3-CF18-48CB-9A26-588958565F41}" type="presOf" srcId="{A233E567-D732-4F1D-A0E7-610B5D998BA6}" destId="{B2A3B5E7-BF5C-4DF7-B44D-2AC81D0CEA3B}" srcOrd="0" destOrd="0" presId="urn:microsoft.com/office/officeart/2005/8/layout/chevron1"/>
    <dgm:cxn modelId="{D8333209-29D5-4227-8DAC-33314E5F5269}" type="presOf" srcId="{E89CC6E1-FE5B-422D-9908-18E0166A62E3}" destId="{2549165D-DF84-4D4E-924E-0D6165EA4348}" srcOrd="0" destOrd="0" presId="urn:microsoft.com/office/officeart/2005/8/layout/chevron1"/>
    <dgm:cxn modelId="{DDAB8C3A-70FB-4113-B884-615140D050A0}" type="presOf" srcId="{64A5320C-3439-476E-9F7E-D55375B5C9CD}" destId="{69014AA0-59C1-41CB-97A9-778786C61C69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A1202974-527E-4EE8-965F-6A4537618581}" type="presOf" srcId="{A74D4DAC-9E65-40F0-88EB-DC7E3EC17DEA}" destId="{5A5CAEEA-5065-40D3-A87E-128A58B29F12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76F4DB3D-6299-43EE-9CB2-6777DBE22E17}" type="presOf" srcId="{395E9CC4-2FAE-4166-B034-7A62135515DE}" destId="{2EDAA517-A6F3-4E7A-9287-CE4978A67468}" srcOrd="0" destOrd="0" presId="urn:microsoft.com/office/officeart/2005/8/layout/chevron1"/>
    <dgm:cxn modelId="{63E17E85-168F-4E37-8D6A-31862A9EF456}" type="presParOf" srcId="{5A5CAEEA-5065-40D3-A87E-128A58B29F12}" destId="{2F42B3C7-281D-4717-B609-81F9DC161BBC}" srcOrd="0" destOrd="0" presId="urn:microsoft.com/office/officeart/2005/8/layout/chevron1"/>
    <dgm:cxn modelId="{C9558B9F-0FEE-4B32-A93F-1835DE7ACC89}" type="presParOf" srcId="{5A5CAEEA-5065-40D3-A87E-128A58B29F12}" destId="{0470ADAD-9810-4233-8519-F682BEE5B46C}" srcOrd="1" destOrd="0" presId="urn:microsoft.com/office/officeart/2005/8/layout/chevron1"/>
    <dgm:cxn modelId="{4BDFF452-BF77-4635-98CD-8412ED1C2A03}" type="presParOf" srcId="{5A5CAEEA-5065-40D3-A87E-128A58B29F12}" destId="{2549165D-DF84-4D4E-924E-0D6165EA4348}" srcOrd="2" destOrd="0" presId="urn:microsoft.com/office/officeart/2005/8/layout/chevron1"/>
    <dgm:cxn modelId="{1702D813-72C5-4281-84A9-D64104AD5206}" type="presParOf" srcId="{5A5CAEEA-5065-40D3-A87E-128A58B29F12}" destId="{F2B8D8EA-405C-476B-95F5-765001D32997}" srcOrd="3" destOrd="0" presId="urn:microsoft.com/office/officeart/2005/8/layout/chevron1"/>
    <dgm:cxn modelId="{6A223CEC-B247-49AF-8030-D5EBF6FE2581}" type="presParOf" srcId="{5A5CAEEA-5065-40D3-A87E-128A58B29F12}" destId="{2EDAA517-A6F3-4E7A-9287-CE4978A67468}" srcOrd="4" destOrd="0" presId="urn:microsoft.com/office/officeart/2005/8/layout/chevron1"/>
    <dgm:cxn modelId="{BDD49006-3BF6-43A6-9EDB-A9906E52E4D1}" type="presParOf" srcId="{5A5CAEEA-5065-40D3-A87E-128A58B29F12}" destId="{F4227676-4173-4A89-8CEC-4976366D6EED}" srcOrd="5" destOrd="0" presId="urn:microsoft.com/office/officeart/2005/8/layout/chevron1"/>
    <dgm:cxn modelId="{16955563-541E-4472-803D-71A0742A459E}" type="presParOf" srcId="{5A5CAEEA-5065-40D3-A87E-128A58B29F12}" destId="{B2A3B5E7-BF5C-4DF7-B44D-2AC81D0CEA3B}" srcOrd="6" destOrd="0" presId="urn:microsoft.com/office/officeart/2005/8/layout/chevron1"/>
    <dgm:cxn modelId="{62222D48-57FE-4AF2-A43F-387113581088}" type="presParOf" srcId="{5A5CAEEA-5065-40D3-A87E-128A58B29F12}" destId="{A155879E-944B-43CC-9C7C-AA8750CF4FF5}" srcOrd="7" destOrd="0" presId="urn:microsoft.com/office/officeart/2005/8/layout/chevron1"/>
    <dgm:cxn modelId="{FA4B1D69-B4A4-4F5C-AAF2-9738D3B6F4CB}" type="presParOf" srcId="{5A5CAEEA-5065-40D3-A87E-128A58B29F12}" destId="{69014AA0-59C1-41CB-97A9-778786C61C69}" srcOrd="8" destOrd="0" presId="urn:microsoft.com/office/officeart/2005/8/layout/chevron1"/>
    <dgm:cxn modelId="{93BF9954-749D-429D-8D2D-D91275E06E5B}" type="presParOf" srcId="{5A5CAEEA-5065-40D3-A87E-128A58B29F12}" destId="{16C64CD4-8CD0-46AF-B42B-7890A64670BC}" srcOrd="9" destOrd="0" presId="urn:microsoft.com/office/officeart/2005/8/layout/chevron1"/>
    <dgm:cxn modelId="{43AD8BA8-DF1D-41EC-A652-7FD6EA9FE972}" type="presParOf" srcId="{5A5CAEEA-5065-40D3-A87E-128A58B29F12}" destId="{E6AD73CA-803F-46ED-91C8-040C5224CE43}" srcOrd="10" destOrd="0" presId="urn:microsoft.com/office/officeart/2005/8/layout/chevron1"/>
    <dgm:cxn modelId="{298FF267-2130-45E5-B09D-97A28E1774A4}" type="presParOf" srcId="{5A5CAEEA-5065-40D3-A87E-128A58B29F12}" destId="{44F3AA1F-3EBD-47AF-B54D-AA63A4FDB842}" srcOrd="11" destOrd="0" presId="urn:microsoft.com/office/officeart/2005/8/layout/chevron1"/>
    <dgm:cxn modelId="{7385AA5D-BEE0-4D7E-BC65-2CE646D9451A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4D401F2D-CD14-4D12-B5E6-8037C40D28CC}" type="presOf" srcId="{FF44D6E9-3F86-420E-87BE-055635073E25}" destId="{2F42B3C7-281D-4717-B609-81F9DC161BBC}" srcOrd="0" destOrd="0" presId="urn:microsoft.com/office/officeart/2005/8/layout/chevron1"/>
    <dgm:cxn modelId="{6DC4C0E2-F743-4779-A582-3655F9063FE4}" type="presOf" srcId="{395E9CC4-2FAE-4166-B034-7A62135515DE}" destId="{2EDAA517-A6F3-4E7A-9287-CE4978A67468}" srcOrd="0" destOrd="0" presId="urn:microsoft.com/office/officeart/2005/8/layout/chevron1"/>
    <dgm:cxn modelId="{2A684AD2-0261-447D-9B79-9703BF0555DE}" type="presOf" srcId="{CA03C3B3-637F-45AC-8937-978DD812583A}" destId="{52F4C1BF-3D74-47F7-B059-89F21478F5C2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94CF9D31-FF58-4475-AF31-EAF0758E89D4}" type="presOf" srcId="{E89CC6E1-FE5B-422D-9908-18E0166A62E3}" destId="{2549165D-DF84-4D4E-924E-0D6165EA4348}" srcOrd="0" destOrd="0" presId="urn:microsoft.com/office/officeart/2005/8/layout/chevron1"/>
    <dgm:cxn modelId="{EF258BDD-16B6-49CF-A2C6-252C146AF20D}" type="presOf" srcId="{476DC0E5-652C-415E-A5BB-5C6106E2BE09}" destId="{E6AD73CA-803F-46ED-91C8-040C5224CE43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80FB2F6D-A2AA-4209-AAA1-524B88DDACED}" type="presOf" srcId="{A74D4DAC-9E65-40F0-88EB-DC7E3EC17DEA}" destId="{5A5CAEEA-5065-40D3-A87E-128A58B29F12}" srcOrd="0" destOrd="0" presId="urn:microsoft.com/office/officeart/2005/8/layout/chevron1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278B408A-AD91-46C5-ABE8-9F9277A21219}" type="presOf" srcId="{64A5320C-3439-476E-9F7E-D55375B5C9CD}" destId="{69014AA0-59C1-41CB-97A9-778786C61C69}" srcOrd="0" destOrd="0" presId="urn:microsoft.com/office/officeart/2005/8/layout/chevron1"/>
    <dgm:cxn modelId="{083CDCDB-9B55-45B9-B4B5-A48CF2C15502}" type="presOf" srcId="{A233E567-D732-4F1D-A0E7-610B5D998BA6}" destId="{B2A3B5E7-BF5C-4DF7-B44D-2AC81D0CEA3B}" srcOrd="0" destOrd="0" presId="urn:microsoft.com/office/officeart/2005/8/layout/chevron1"/>
    <dgm:cxn modelId="{FE9CCBAA-F136-45D0-8D77-79F071FF1C15}" type="presParOf" srcId="{5A5CAEEA-5065-40D3-A87E-128A58B29F12}" destId="{2F42B3C7-281D-4717-B609-81F9DC161BBC}" srcOrd="0" destOrd="0" presId="urn:microsoft.com/office/officeart/2005/8/layout/chevron1"/>
    <dgm:cxn modelId="{EC03B7E0-4435-4DA1-A0F7-E4C9BCDEA3F8}" type="presParOf" srcId="{5A5CAEEA-5065-40D3-A87E-128A58B29F12}" destId="{0470ADAD-9810-4233-8519-F682BEE5B46C}" srcOrd="1" destOrd="0" presId="urn:microsoft.com/office/officeart/2005/8/layout/chevron1"/>
    <dgm:cxn modelId="{2C1D4D8F-382D-4ABF-8B0F-063D1063839D}" type="presParOf" srcId="{5A5CAEEA-5065-40D3-A87E-128A58B29F12}" destId="{2549165D-DF84-4D4E-924E-0D6165EA4348}" srcOrd="2" destOrd="0" presId="urn:microsoft.com/office/officeart/2005/8/layout/chevron1"/>
    <dgm:cxn modelId="{490AD62B-F530-4323-B0C3-A4BB03B0B9AA}" type="presParOf" srcId="{5A5CAEEA-5065-40D3-A87E-128A58B29F12}" destId="{F2B8D8EA-405C-476B-95F5-765001D32997}" srcOrd="3" destOrd="0" presId="urn:microsoft.com/office/officeart/2005/8/layout/chevron1"/>
    <dgm:cxn modelId="{6276974B-5892-4327-8418-26383551CE13}" type="presParOf" srcId="{5A5CAEEA-5065-40D3-A87E-128A58B29F12}" destId="{2EDAA517-A6F3-4E7A-9287-CE4978A67468}" srcOrd="4" destOrd="0" presId="urn:microsoft.com/office/officeart/2005/8/layout/chevron1"/>
    <dgm:cxn modelId="{019075C1-AE62-4222-876C-B4F13B3F7850}" type="presParOf" srcId="{5A5CAEEA-5065-40D3-A87E-128A58B29F12}" destId="{F4227676-4173-4A89-8CEC-4976366D6EED}" srcOrd="5" destOrd="0" presId="urn:microsoft.com/office/officeart/2005/8/layout/chevron1"/>
    <dgm:cxn modelId="{E7907EFE-543A-4D59-B743-E6D6150BFDDE}" type="presParOf" srcId="{5A5CAEEA-5065-40D3-A87E-128A58B29F12}" destId="{B2A3B5E7-BF5C-4DF7-B44D-2AC81D0CEA3B}" srcOrd="6" destOrd="0" presId="urn:microsoft.com/office/officeart/2005/8/layout/chevron1"/>
    <dgm:cxn modelId="{BD99C6BD-F138-4851-A14C-69246F09AB87}" type="presParOf" srcId="{5A5CAEEA-5065-40D3-A87E-128A58B29F12}" destId="{A155879E-944B-43CC-9C7C-AA8750CF4FF5}" srcOrd="7" destOrd="0" presId="urn:microsoft.com/office/officeart/2005/8/layout/chevron1"/>
    <dgm:cxn modelId="{13B46B13-FC45-479C-9F54-00F4620F7776}" type="presParOf" srcId="{5A5CAEEA-5065-40D3-A87E-128A58B29F12}" destId="{69014AA0-59C1-41CB-97A9-778786C61C69}" srcOrd="8" destOrd="0" presId="urn:microsoft.com/office/officeart/2005/8/layout/chevron1"/>
    <dgm:cxn modelId="{1DD9440D-4D08-417F-8255-CC42E8F08023}" type="presParOf" srcId="{5A5CAEEA-5065-40D3-A87E-128A58B29F12}" destId="{16C64CD4-8CD0-46AF-B42B-7890A64670BC}" srcOrd="9" destOrd="0" presId="urn:microsoft.com/office/officeart/2005/8/layout/chevron1"/>
    <dgm:cxn modelId="{A23784DB-892A-4835-A130-A6E52ED3C4C4}" type="presParOf" srcId="{5A5CAEEA-5065-40D3-A87E-128A58B29F12}" destId="{E6AD73CA-803F-46ED-91C8-040C5224CE43}" srcOrd="10" destOrd="0" presId="urn:microsoft.com/office/officeart/2005/8/layout/chevron1"/>
    <dgm:cxn modelId="{468951F3-937E-4FC2-8EF4-DC70F0DD58B9}" type="presParOf" srcId="{5A5CAEEA-5065-40D3-A87E-128A58B29F12}" destId="{44F3AA1F-3EBD-47AF-B54D-AA63A4FDB842}" srcOrd="11" destOrd="0" presId="urn:microsoft.com/office/officeart/2005/8/layout/chevron1"/>
    <dgm:cxn modelId="{76E4B4F9-AF75-4BB2-A7CD-A60985125911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4D4DAC-9E65-40F0-88EB-DC7E3EC17DEA}" type="doc">
      <dgm:prSet loTypeId="urn:microsoft.com/office/officeart/2005/8/layout/chevron1" loCatId="process" qsTypeId="urn:microsoft.com/office/officeart/2005/8/quickstyle/simple5" qsCatId="simple" csTypeId="urn:microsoft.com/office/officeart/2005/8/colors/accent1_4" csCatId="accent1" phldr="1"/>
      <dgm:spPr/>
    </dgm:pt>
    <dgm:pt modelId="{FF44D6E9-3F86-420E-87BE-055635073E25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D66CAFD-B29B-47E0-BCC4-82B02785848A}" type="parTrans" cxnId="{3227C783-9CA0-4378-B31D-3B96BAE7A40A}">
      <dgm:prSet/>
      <dgm:spPr/>
      <dgm:t>
        <a:bodyPr/>
        <a:lstStyle/>
        <a:p>
          <a:endParaRPr lang="ru-RU"/>
        </a:p>
      </dgm:t>
    </dgm:pt>
    <dgm:pt modelId="{BADD9813-9825-42BB-A0EB-198B396CBFA9}" type="sibTrans" cxnId="{3227C783-9CA0-4378-B31D-3B96BAE7A40A}">
      <dgm:prSet/>
      <dgm:spPr/>
      <dgm:t>
        <a:bodyPr/>
        <a:lstStyle/>
        <a:p>
          <a:endParaRPr lang="ru-RU"/>
        </a:p>
      </dgm:t>
    </dgm:pt>
    <dgm:pt modelId="{395E9CC4-2FAE-4166-B034-7A62135515DE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7F7FD4-C792-47E6-89CC-B1959AE77E70}" type="sibTrans" cxnId="{C22B88EC-C680-4A3F-BD8B-11DD4E4D09E6}">
      <dgm:prSet/>
      <dgm:spPr/>
      <dgm:t>
        <a:bodyPr/>
        <a:lstStyle/>
        <a:p>
          <a:endParaRPr lang="ru-RU"/>
        </a:p>
      </dgm:t>
    </dgm:pt>
    <dgm:pt modelId="{2F8AF314-F173-4A11-A0BA-66CE966E5863}" type="parTrans" cxnId="{C22B88EC-C680-4A3F-BD8B-11DD4E4D09E6}">
      <dgm:prSet/>
      <dgm:spPr/>
      <dgm:t>
        <a:bodyPr/>
        <a:lstStyle/>
        <a:p>
          <a:endParaRPr lang="ru-RU"/>
        </a:p>
      </dgm:t>
    </dgm:pt>
    <dgm:pt modelId="{E89CC6E1-FE5B-422D-9908-18E0166A62E3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75EAB0-7B3A-4169-AE67-17B1A4718E04}" type="sibTrans" cxnId="{6890D637-7FC4-43FA-8885-C386058C4187}">
      <dgm:prSet/>
      <dgm:spPr/>
      <dgm:t>
        <a:bodyPr/>
        <a:lstStyle/>
        <a:p>
          <a:endParaRPr lang="ru-RU"/>
        </a:p>
      </dgm:t>
    </dgm:pt>
    <dgm:pt modelId="{2363E0E8-18C6-4B75-80A1-170556A84EB8}" type="parTrans" cxnId="{6890D637-7FC4-43FA-8885-C386058C4187}">
      <dgm:prSet/>
      <dgm:spPr/>
      <dgm:t>
        <a:bodyPr/>
        <a:lstStyle/>
        <a:p>
          <a:endParaRPr lang="ru-RU"/>
        </a:p>
      </dgm:t>
    </dgm:pt>
    <dgm:pt modelId="{A233E567-D732-4F1D-A0E7-610B5D998BA6}">
      <dgm:prSet phldrT="[Текст]" custT="1"/>
      <dgm:spPr>
        <a:solidFill>
          <a:srgbClr val="336699"/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B25954-0F62-49F1-84D7-B888B42E38F4}" type="parTrans" cxnId="{D2A237EB-5B33-488E-A55C-B726D9B36F03}">
      <dgm:prSet/>
      <dgm:spPr/>
      <dgm:t>
        <a:bodyPr/>
        <a:lstStyle/>
        <a:p>
          <a:endParaRPr lang="ru-RU"/>
        </a:p>
      </dgm:t>
    </dgm:pt>
    <dgm:pt modelId="{A8CCCF56-EB25-4BAE-B03D-CAEFB0B945E2}" type="sibTrans" cxnId="{D2A237EB-5B33-488E-A55C-B726D9B36F03}">
      <dgm:prSet/>
      <dgm:spPr/>
      <dgm:t>
        <a:bodyPr/>
        <a:lstStyle/>
        <a:p>
          <a:endParaRPr lang="ru-RU"/>
        </a:p>
      </dgm:t>
    </dgm:pt>
    <dgm:pt modelId="{64A5320C-3439-476E-9F7E-D55375B5C9CD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875028-80D5-43B5-9117-6DE68C1A8124}" type="parTrans" cxnId="{085E819D-7D2F-4779-A9EF-A5E6197B9E18}">
      <dgm:prSet/>
      <dgm:spPr/>
      <dgm:t>
        <a:bodyPr/>
        <a:lstStyle/>
        <a:p>
          <a:endParaRPr lang="ru-RU"/>
        </a:p>
      </dgm:t>
    </dgm:pt>
    <dgm:pt modelId="{D6C5AE0F-84C3-44E9-AC3B-88E6D48E0631}" type="sibTrans" cxnId="{085E819D-7D2F-4779-A9EF-A5E6197B9E18}">
      <dgm:prSet/>
      <dgm:spPr/>
      <dgm:t>
        <a:bodyPr/>
        <a:lstStyle/>
        <a:p>
          <a:endParaRPr lang="ru-RU"/>
        </a:p>
      </dgm:t>
    </dgm:pt>
    <dgm:pt modelId="{476DC0E5-652C-415E-A5BB-5C6106E2BE09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128FB7-FFD9-45FF-82A3-074BAA822EF5}" type="parTrans" cxnId="{824DA3C0-F58D-44CA-BC8E-43B2B9E9EDB2}">
      <dgm:prSet/>
      <dgm:spPr/>
      <dgm:t>
        <a:bodyPr/>
        <a:lstStyle/>
        <a:p>
          <a:endParaRPr lang="ru-RU"/>
        </a:p>
      </dgm:t>
    </dgm:pt>
    <dgm:pt modelId="{03A2FC13-170C-4188-9926-2BF1496D4614}" type="sibTrans" cxnId="{824DA3C0-F58D-44CA-BC8E-43B2B9E9EDB2}">
      <dgm:prSet/>
      <dgm:spPr/>
      <dgm:t>
        <a:bodyPr/>
        <a:lstStyle/>
        <a:p>
          <a:endParaRPr lang="ru-RU"/>
        </a:p>
      </dgm:t>
    </dgm:pt>
    <dgm:pt modelId="{CA03C3B3-637F-45AC-8937-978DD812583A}">
      <dgm:prSet phldrT="[Текст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84D45C-AAE2-4841-AD5D-F61C9AB73B6C}" type="parTrans" cxnId="{A898D0F1-EEA1-4D1E-A62A-398CB0A71D5A}">
      <dgm:prSet/>
      <dgm:spPr/>
      <dgm:t>
        <a:bodyPr/>
        <a:lstStyle/>
        <a:p>
          <a:endParaRPr lang="ru-RU"/>
        </a:p>
      </dgm:t>
    </dgm:pt>
    <dgm:pt modelId="{6FB1B3D0-1CF5-4A13-B745-05F9A7EEDFB0}" type="sibTrans" cxnId="{A898D0F1-EEA1-4D1E-A62A-398CB0A71D5A}">
      <dgm:prSet/>
      <dgm:spPr/>
      <dgm:t>
        <a:bodyPr/>
        <a:lstStyle/>
        <a:p>
          <a:endParaRPr lang="ru-RU"/>
        </a:p>
      </dgm:t>
    </dgm:pt>
    <dgm:pt modelId="{5A5CAEEA-5065-40D3-A87E-128A58B29F12}" type="pres">
      <dgm:prSet presAssocID="{A74D4DAC-9E65-40F0-88EB-DC7E3EC17DEA}" presName="Name0" presStyleCnt="0">
        <dgm:presLayoutVars>
          <dgm:dir/>
          <dgm:animLvl val="lvl"/>
          <dgm:resizeHandles val="exact"/>
        </dgm:presLayoutVars>
      </dgm:prSet>
      <dgm:spPr/>
    </dgm:pt>
    <dgm:pt modelId="{2F42B3C7-281D-4717-B609-81F9DC161BBC}" type="pres">
      <dgm:prSet presAssocID="{FF44D6E9-3F86-420E-87BE-055635073E25}" presName="parTxOnly" presStyleLbl="node1" presStyleIdx="0" presStyleCnt="7" custScaleX="60879" custLinFactNeighborX="-69" custLinFactNeighborY="-15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0ADAD-9810-4233-8519-F682BEE5B46C}" type="pres">
      <dgm:prSet presAssocID="{BADD9813-9825-42BB-A0EB-198B396CBFA9}" presName="parTxOnlySpace" presStyleCnt="0"/>
      <dgm:spPr/>
    </dgm:pt>
    <dgm:pt modelId="{2549165D-DF84-4D4E-924E-0D6165EA4348}" type="pres">
      <dgm:prSet presAssocID="{E89CC6E1-FE5B-422D-9908-18E0166A62E3}" presName="parTxOnly" presStyleLbl="node1" presStyleIdx="1" presStyleCnt="7" custScaleX="570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B8D8EA-405C-476B-95F5-765001D32997}" type="pres">
      <dgm:prSet presAssocID="{0075EAB0-7B3A-4169-AE67-17B1A4718E04}" presName="parTxOnlySpace" presStyleCnt="0"/>
      <dgm:spPr/>
    </dgm:pt>
    <dgm:pt modelId="{2EDAA517-A6F3-4E7A-9287-CE4978A67468}" type="pres">
      <dgm:prSet presAssocID="{395E9CC4-2FAE-4166-B034-7A62135515DE}" presName="parTxOnly" presStyleLbl="node1" presStyleIdx="2" presStyleCnt="7" custScaleX="71464" custLinFactNeighborX="5475" custLinFactNeighborY="-23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227676-4173-4A89-8CEC-4976366D6EED}" type="pres">
      <dgm:prSet presAssocID="{397F7FD4-C792-47E6-89CC-B1959AE77E70}" presName="parTxOnlySpace" presStyleCnt="0"/>
      <dgm:spPr/>
    </dgm:pt>
    <dgm:pt modelId="{B2A3B5E7-BF5C-4DF7-B44D-2AC81D0CEA3B}" type="pres">
      <dgm:prSet presAssocID="{A233E567-D732-4F1D-A0E7-610B5D998BA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55879E-944B-43CC-9C7C-AA8750CF4FF5}" type="pres">
      <dgm:prSet presAssocID="{A8CCCF56-EB25-4BAE-B03D-CAEFB0B945E2}" presName="parTxOnlySpace" presStyleCnt="0"/>
      <dgm:spPr/>
    </dgm:pt>
    <dgm:pt modelId="{69014AA0-59C1-41CB-97A9-778786C61C69}" type="pres">
      <dgm:prSet presAssocID="{64A5320C-3439-476E-9F7E-D55375B5C9CD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C64CD4-8CD0-46AF-B42B-7890A64670BC}" type="pres">
      <dgm:prSet presAssocID="{D6C5AE0F-84C3-44E9-AC3B-88E6D48E0631}" presName="parTxOnlySpace" presStyleCnt="0"/>
      <dgm:spPr/>
    </dgm:pt>
    <dgm:pt modelId="{E6AD73CA-803F-46ED-91C8-040C5224CE43}" type="pres">
      <dgm:prSet presAssocID="{476DC0E5-652C-415E-A5BB-5C6106E2BE0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AA1F-3EBD-47AF-B54D-AA63A4FDB842}" type="pres">
      <dgm:prSet presAssocID="{03A2FC13-170C-4188-9926-2BF1496D4614}" presName="parTxOnlySpace" presStyleCnt="0"/>
      <dgm:spPr/>
    </dgm:pt>
    <dgm:pt modelId="{52F4C1BF-3D74-47F7-B059-89F21478F5C2}" type="pres">
      <dgm:prSet presAssocID="{CA03C3B3-637F-45AC-8937-978DD812583A}" presName="parTxOnly" presStyleLbl="node1" presStyleIdx="6" presStyleCnt="7" custScaleX="593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BB55E6A-679F-4436-AD56-4EA2E2344E95}" type="presOf" srcId="{E89CC6E1-FE5B-422D-9908-18E0166A62E3}" destId="{2549165D-DF84-4D4E-924E-0D6165EA4348}" srcOrd="0" destOrd="0" presId="urn:microsoft.com/office/officeart/2005/8/layout/chevron1"/>
    <dgm:cxn modelId="{C22B88EC-C680-4A3F-BD8B-11DD4E4D09E6}" srcId="{A74D4DAC-9E65-40F0-88EB-DC7E3EC17DEA}" destId="{395E9CC4-2FAE-4166-B034-7A62135515DE}" srcOrd="2" destOrd="0" parTransId="{2F8AF314-F173-4A11-A0BA-66CE966E5863}" sibTransId="{397F7FD4-C792-47E6-89CC-B1959AE77E70}"/>
    <dgm:cxn modelId="{E496AA95-66E0-4996-A606-54B8A7089CE8}" type="presOf" srcId="{395E9CC4-2FAE-4166-B034-7A62135515DE}" destId="{2EDAA517-A6F3-4E7A-9287-CE4978A67468}" srcOrd="0" destOrd="0" presId="urn:microsoft.com/office/officeart/2005/8/layout/chevron1"/>
    <dgm:cxn modelId="{3227C783-9CA0-4378-B31D-3B96BAE7A40A}" srcId="{A74D4DAC-9E65-40F0-88EB-DC7E3EC17DEA}" destId="{FF44D6E9-3F86-420E-87BE-055635073E25}" srcOrd="0" destOrd="0" parTransId="{2D66CAFD-B29B-47E0-BCC4-82B02785848A}" sibTransId="{BADD9813-9825-42BB-A0EB-198B396CBFA9}"/>
    <dgm:cxn modelId="{CB78DAD3-212E-4A08-AA12-094335193638}" type="presOf" srcId="{476DC0E5-652C-415E-A5BB-5C6106E2BE09}" destId="{E6AD73CA-803F-46ED-91C8-040C5224CE43}" srcOrd="0" destOrd="0" presId="urn:microsoft.com/office/officeart/2005/8/layout/chevron1"/>
    <dgm:cxn modelId="{0C4C8342-7082-4B8F-B5E4-99C85E2808BF}" type="presOf" srcId="{64A5320C-3439-476E-9F7E-D55375B5C9CD}" destId="{69014AA0-59C1-41CB-97A9-778786C61C69}" srcOrd="0" destOrd="0" presId="urn:microsoft.com/office/officeart/2005/8/layout/chevron1"/>
    <dgm:cxn modelId="{6890D637-7FC4-43FA-8885-C386058C4187}" srcId="{A74D4DAC-9E65-40F0-88EB-DC7E3EC17DEA}" destId="{E89CC6E1-FE5B-422D-9908-18E0166A62E3}" srcOrd="1" destOrd="0" parTransId="{2363E0E8-18C6-4B75-80A1-170556A84EB8}" sibTransId="{0075EAB0-7B3A-4169-AE67-17B1A4718E04}"/>
    <dgm:cxn modelId="{F49D5ED4-1822-4FAF-8BBD-25429A9973B4}" type="presOf" srcId="{A74D4DAC-9E65-40F0-88EB-DC7E3EC17DEA}" destId="{5A5CAEEA-5065-40D3-A87E-128A58B29F12}" srcOrd="0" destOrd="0" presId="urn:microsoft.com/office/officeart/2005/8/layout/chevron1"/>
    <dgm:cxn modelId="{A898D0F1-EEA1-4D1E-A62A-398CB0A71D5A}" srcId="{A74D4DAC-9E65-40F0-88EB-DC7E3EC17DEA}" destId="{CA03C3B3-637F-45AC-8937-978DD812583A}" srcOrd="6" destOrd="0" parTransId="{C384D45C-AAE2-4841-AD5D-F61C9AB73B6C}" sibTransId="{6FB1B3D0-1CF5-4A13-B745-05F9A7EEDFB0}"/>
    <dgm:cxn modelId="{05BF4738-E02F-49DA-9F1F-B419C198210F}" type="presOf" srcId="{FF44D6E9-3F86-420E-87BE-055635073E25}" destId="{2F42B3C7-281D-4717-B609-81F9DC161BBC}" srcOrd="0" destOrd="0" presId="urn:microsoft.com/office/officeart/2005/8/layout/chevron1"/>
    <dgm:cxn modelId="{58FA3640-3ED0-43F4-BE19-E782D5B9AED5}" type="presOf" srcId="{CA03C3B3-637F-45AC-8937-978DD812583A}" destId="{52F4C1BF-3D74-47F7-B059-89F21478F5C2}" srcOrd="0" destOrd="0" presId="urn:microsoft.com/office/officeart/2005/8/layout/chevron1"/>
    <dgm:cxn modelId="{B0650CA2-BD7B-4F6A-802E-61E8A2410B5A}" type="presOf" srcId="{A233E567-D732-4F1D-A0E7-610B5D998BA6}" destId="{B2A3B5E7-BF5C-4DF7-B44D-2AC81D0CEA3B}" srcOrd="0" destOrd="0" presId="urn:microsoft.com/office/officeart/2005/8/layout/chevron1"/>
    <dgm:cxn modelId="{824DA3C0-F58D-44CA-BC8E-43B2B9E9EDB2}" srcId="{A74D4DAC-9E65-40F0-88EB-DC7E3EC17DEA}" destId="{476DC0E5-652C-415E-A5BB-5C6106E2BE09}" srcOrd="5" destOrd="0" parTransId="{55128FB7-FFD9-45FF-82A3-074BAA822EF5}" sibTransId="{03A2FC13-170C-4188-9926-2BF1496D4614}"/>
    <dgm:cxn modelId="{D2A237EB-5B33-488E-A55C-B726D9B36F03}" srcId="{A74D4DAC-9E65-40F0-88EB-DC7E3EC17DEA}" destId="{A233E567-D732-4F1D-A0E7-610B5D998BA6}" srcOrd="3" destOrd="0" parTransId="{76B25954-0F62-49F1-84D7-B888B42E38F4}" sibTransId="{A8CCCF56-EB25-4BAE-B03D-CAEFB0B945E2}"/>
    <dgm:cxn modelId="{085E819D-7D2F-4779-A9EF-A5E6197B9E18}" srcId="{A74D4DAC-9E65-40F0-88EB-DC7E3EC17DEA}" destId="{64A5320C-3439-476E-9F7E-D55375B5C9CD}" srcOrd="4" destOrd="0" parTransId="{7E875028-80D5-43B5-9117-6DE68C1A8124}" sibTransId="{D6C5AE0F-84C3-44E9-AC3B-88E6D48E0631}"/>
    <dgm:cxn modelId="{F011CDC8-39D1-4F5B-BA71-56A81CCFCFFF}" type="presParOf" srcId="{5A5CAEEA-5065-40D3-A87E-128A58B29F12}" destId="{2F42B3C7-281D-4717-B609-81F9DC161BBC}" srcOrd="0" destOrd="0" presId="urn:microsoft.com/office/officeart/2005/8/layout/chevron1"/>
    <dgm:cxn modelId="{E95858AF-378E-4D98-AB6E-C5D26C631FE7}" type="presParOf" srcId="{5A5CAEEA-5065-40D3-A87E-128A58B29F12}" destId="{0470ADAD-9810-4233-8519-F682BEE5B46C}" srcOrd="1" destOrd="0" presId="urn:microsoft.com/office/officeart/2005/8/layout/chevron1"/>
    <dgm:cxn modelId="{852162D0-7119-4A38-BAC9-42FF9F953396}" type="presParOf" srcId="{5A5CAEEA-5065-40D3-A87E-128A58B29F12}" destId="{2549165D-DF84-4D4E-924E-0D6165EA4348}" srcOrd="2" destOrd="0" presId="urn:microsoft.com/office/officeart/2005/8/layout/chevron1"/>
    <dgm:cxn modelId="{D81B30F4-FB7D-4A11-86CE-66D135D1D59C}" type="presParOf" srcId="{5A5CAEEA-5065-40D3-A87E-128A58B29F12}" destId="{F2B8D8EA-405C-476B-95F5-765001D32997}" srcOrd="3" destOrd="0" presId="urn:microsoft.com/office/officeart/2005/8/layout/chevron1"/>
    <dgm:cxn modelId="{304BE709-6BA7-4B24-9BDC-A2B25713FD01}" type="presParOf" srcId="{5A5CAEEA-5065-40D3-A87E-128A58B29F12}" destId="{2EDAA517-A6F3-4E7A-9287-CE4978A67468}" srcOrd="4" destOrd="0" presId="urn:microsoft.com/office/officeart/2005/8/layout/chevron1"/>
    <dgm:cxn modelId="{5A17FA34-2608-4F67-8855-CCDA37C96606}" type="presParOf" srcId="{5A5CAEEA-5065-40D3-A87E-128A58B29F12}" destId="{F4227676-4173-4A89-8CEC-4976366D6EED}" srcOrd="5" destOrd="0" presId="urn:microsoft.com/office/officeart/2005/8/layout/chevron1"/>
    <dgm:cxn modelId="{575E6571-DCB9-4AFC-B993-C6EAF4B6BEDB}" type="presParOf" srcId="{5A5CAEEA-5065-40D3-A87E-128A58B29F12}" destId="{B2A3B5E7-BF5C-4DF7-B44D-2AC81D0CEA3B}" srcOrd="6" destOrd="0" presId="urn:microsoft.com/office/officeart/2005/8/layout/chevron1"/>
    <dgm:cxn modelId="{E90E07A3-E99F-464E-99E1-075CDD293F56}" type="presParOf" srcId="{5A5CAEEA-5065-40D3-A87E-128A58B29F12}" destId="{A155879E-944B-43CC-9C7C-AA8750CF4FF5}" srcOrd="7" destOrd="0" presId="urn:microsoft.com/office/officeart/2005/8/layout/chevron1"/>
    <dgm:cxn modelId="{7C2AC31D-8519-4A34-89FA-3EF587D84C73}" type="presParOf" srcId="{5A5CAEEA-5065-40D3-A87E-128A58B29F12}" destId="{69014AA0-59C1-41CB-97A9-778786C61C69}" srcOrd="8" destOrd="0" presId="urn:microsoft.com/office/officeart/2005/8/layout/chevron1"/>
    <dgm:cxn modelId="{3E4EA96F-AF08-46EE-A898-0B770911486D}" type="presParOf" srcId="{5A5CAEEA-5065-40D3-A87E-128A58B29F12}" destId="{16C64CD4-8CD0-46AF-B42B-7890A64670BC}" srcOrd="9" destOrd="0" presId="urn:microsoft.com/office/officeart/2005/8/layout/chevron1"/>
    <dgm:cxn modelId="{19932E97-D6A5-44B2-B2AD-312A4B778702}" type="presParOf" srcId="{5A5CAEEA-5065-40D3-A87E-128A58B29F12}" destId="{E6AD73CA-803F-46ED-91C8-040C5224CE43}" srcOrd="10" destOrd="0" presId="urn:microsoft.com/office/officeart/2005/8/layout/chevron1"/>
    <dgm:cxn modelId="{AC443B22-4701-48E9-ADB0-EC0F8D7F9AA4}" type="presParOf" srcId="{5A5CAEEA-5065-40D3-A87E-128A58B29F12}" destId="{44F3AA1F-3EBD-47AF-B54D-AA63A4FDB842}" srcOrd="11" destOrd="0" presId="urn:microsoft.com/office/officeart/2005/8/layout/chevron1"/>
    <dgm:cxn modelId="{00B7F272-2484-42E3-ADB6-65804FBDD925}" type="presParOf" srcId="{5A5CAEEA-5065-40D3-A87E-128A58B29F12}" destId="{52F4C1BF-3D74-47F7-B059-89F21478F5C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2B3C7-281D-4717-B609-81F9DC161BBC}">
      <dsp:nvSpPr>
        <dsp:cNvPr id="0" name=""/>
        <dsp:cNvSpPr/>
      </dsp:nvSpPr>
      <dsp:spPr>
        <a:xfrm>
          <a:off x="0" y="0"/>
          <a:ext cx="1443611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Outline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4062" y="0"/>
        <a:ext cx="1275487" cy="168124"/>
      </dsp:txXfrm>
    </dsp:sp>
    <dsp:sp modelId="{2549165D-DF84-4D4E-924E-0D6165EA4348}">
      <dsp:nvSpPr>
        <dsp:cNvPr id="0" name=""/>
        <dsp:cNvSpPr/>
      </dsp:nvSpPr>
      <dsp:spPr>
        <a:xfrm>
          <a:off x="1206646" y="0"/>
          <a:ext cx="1353644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Basin potential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90708" y="0"/>
        <a:ext cx="1185520" cy="168124"/>
      </dsp:txXfrm>
    </dsp:sp>
    <dsp:sp modelId="{2EDAA517-A6F3-4E7A-9287-CE4978A67468}">
      <dsp:nvSpPr>
        <dsp:cNvPr id="0" name=""/>
        <dsp:cNvSpPr/>
      </dsp:nvSpPr>
      <dsp:spPr>
        <a:xfrm>
          <a:off x="2336146" y="0"/>
          <a:ext cx="169461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Shale plays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20208" y="0"/>
        <a:ext cx="1526486" cy="168124"/>
      </dsp:txXfrm>
    </dsp:sp>
    <dsp:sp modelId="{B2A3B5E7-BF5C-4DF7-B44D-2AC81D0CEA3B}">
      <dsp:nvSpPr>
        <dsp:cNvPr id="0" name=""/>
        <dsp:cNvSpPr/>
      </dsp:nvSpPr>
      <dsp:spPr>
        <a:xfrm>
          <a:off x="3780646" y="0"/>
          <a:ext cx="2371279" cy="168124"/>
        </a:xfrm>
        <a:prstGeom prst="chevron">
          <a:avLst/>
        </a:prstGeom>
        <a:solidFill>
          <a:srgbClr val="3366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Well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64708" y="0"/>
        <a:ext cx="2203155" cy="168124"/>
      </dsp:txXfrm>
    </dsp:sp>
    <dsp:sp modelId="{69014AA0-59C1-41CB-97A9-778786C61C69}">
      <dsp:nvSpPr>
        <dsp:cNvPr id="0" name=""/>
        <dsp:cNvSpPr/>
      </dsp:nvSpPr>
      <dsp:spPr>
        <a:xfrm>
          <a:off x="5914797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3D space characterisation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98859" y="0"/>
        <a:ext cx="2203155" cy="168124"/>
      </dsp:txXfrm>
    </dsp:sp>
    <dsp:sp modelId="{E6AD73CA-803F-46ED-91C8-040C5224CE43}">
      <dsp:nvSpPr>
        <dsp:cNvPr id="0" name=""/>
        <dsp:cNvSpPr/>
      </dsp:nvSpPr>
      <dsp:spPr>
        <a:xfrm>
          <a:off x="8048949" y="0"/>
          <a:ext cx="2371279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Reserves and uncertainty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133011" y="0"/>
        <a:ext cx="2203155" cy="168124"/>
      </dsp:txXfrm>
    </dsp:sp>
    <dsp:sp modelId="{52F4C1BF-3D74-47F7-B059-89F21478F5C2}">
      <dsp:nvSpPr>
        <dsp:cNvPr id="0" name=""/>
        <dsp:cNvSpPr/>
      </dsp:nvSpPr>
      <dsp:spPr>
        <a:xfrm>
          <a:off x="10183100" y="0"/>
          <a:ext cx="1407140" cy="16812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</a:t>
          </a:r>
          <a:endParaRPr lang="ru-RU" sz="1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67162" y="0"/>
        <a:ext cx="1239016" cy="16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99B72-1EC3-44A9-8E15-451954B0C0AF}" type="datetimeFigureOut">
              <a:rPr lang="ru-RU" smtClean="0"/>
              <a:pPr/>
              <a:t>16.09.2015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0C78C-3B66-44DC-9717-4F9E502719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95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19488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38977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58465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77952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97440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116929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636417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155905" algn="l" defTabSz="1038977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0C78C-3B66-44DC-9717-4F9E5027198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89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0C78C-3B66-44DC-9717-4F9E5027198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4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30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2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42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6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7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8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8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4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4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4057A512-CAFA-44B4-8A46-077F3DAB62E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685783"/>
              <a:t>16.09.2015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E9EDF567-52FD-48D7-8EB2-C99D4C8876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2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30.png"/><Relationship Id="rId7" Type="http://schemas.openxmlformats.org/officeDocument/2006/relationships/diagramData" Target="../diagrams/data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diagramDrawing" Target="../diagrams/drawing9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7.png"/><Relationship Id="rId5" Type="http://schemas.openxmlformats.org/officeDocument/2006/relationships/diagramData" Target="../diagrams/data10.xml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12.xml"/><Relationship Id="rId10" Type="http://schemas.openxmlformats.org/officeDocument/2006/relationships/image" Target="../media/image42.png"/><Relationship Id="rId4" Type="http://schemas.openxmlformats.org/officeDocument/2006/relationships/diagramData" Target="../diagrams/data12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48.png"/><Relationship Id="rId7" Type="http://schemas.openxmlformats.org/officeDocument/2006/relationships/diagramLayout" Target="../diagrams/layout1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openxmlformats.org/officeDocument/2006/relationships/image" Target="../media/image50.png"/><Relationship Id="rId10" Type="http://schemas.microsoft.com/office/2007/relationships/diagramDrawing" Target="../diagrams/drawing14.xml"/><Relationship Id="rId4" Type="http://schemas.openxmlformats.org/officeDocument/2006/relationships/image" Target="../media/image49.png"/><Relationship Id="rId9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5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59.png"/><Relationship Id="rId7" Type="http://schemas.openxmlformats.org/officeDocument/2006/relationships/diagramLayout" Target="../diagrams/layout1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openxmlformats.org/officeDocument/2006/relationships/image" Target="../media/image61.png"/><Relationship Id="rId10" Type="http://schemas.microsoft.com/office/2007/relationships/diagramDrawing" Target="../diagrams/drawing18.xml"/><Relationship Id="rId4" Type="http://schemas.openxmlformats.org/officeDocument/2006/relationships/image" Target="../media/image60.png"/><Relationship Id="rId9" Type="http://schemas.openxmlformats.org/officeDocument/2006/relationships/diagramColors" Target="../diagrams/colors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66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65.png"/><Relationship Id="rId4" Type="http://schemas.openxmlformats.org/officeDocument/2006/relationships/diagramData" Target="../diagrams/data19.xml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68.png"/><Relationship Id="rId7" Type="http://schemas.openxmlformats.org/officeDocument/2006/relationships/diagramQuickStyle" Target="../diagrams/quickStyle20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12" Type="http://schemas.microsoft.com/office/2007/relationships/diagramDrawing" Target="../diagrams/drawing2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diagramColors" Target="../diagrams/colors21.xml"/><Relationship Id="rId5" Type="http://schemas.openxmlformats.org/officeDocument/2006/relationships/image" Target="../media/image70.png"/><Relationship Id="rId10" Type="http://schemas.openxmlformats.org/officeDocument/2006/relationships/diagramQuickStyle" Target="../diagrams/quickStyle21.xml"/><Relationship Id="rId4" Type="http://schemas.openxmlformats.org/officeDocument/2006/relationships/image" Target="../media/image62.png"/><Relationship Id="rId9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78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77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79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image" Target="../media/image84.png"/><Relationship Id="rId7" Type="http://schemas.openxmlformats.org/officeDocument/2006/relationships/image" Target="../media/image83.emf"/><Relationship Id="rId12" Type="http://schemas.microsoft.com/office/2007/relationships/diagramDrawing" Target="../diagrams/drawing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_____Microsoft_Excel1.xlsx"/><Relationship Id="rId11" Type="http://schemas.openxmlformats.org/officeDocument/2006/relationships/diagramColors" Target="../diagrams/colors25.xml"/><Relationship Id="rId5" Type="http://schemas.openxmlformats.org/officeDocument/2006/relationships/image" Target="../media/image86.png"/><Relationship Id="rId10" Type="http://schemas.openxmlformats.org/officeDocument/2006/relationships/diagramQuickStyle" Target="../diagrams/quickStyle25.xml"/><Relationship Id="rId4" Type="http://schemas.openxmlformats.org/officeDocument/2006/relationships/image" Target="../media/image85.png"/><Relationship Id="rId9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image" Target="../media/image88.png"/><Relationship Id="rId7" Type="http://schemas.openxmlformats.org/officeDocument/2006/relationships/image" Target="../media/image87.emf"/><Relationship Id="rId12" Type="http://schemas.microsoft.com/office/2007/relationships/diagramDrawing" Target="../diagrams/drawing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_____Microsoft_Excel2.xlsx"/><Relationship Id="rId11" Type="http://schemas.openxmlformats.org/officeDocument/2006/relationships/diagramColors" Target="../diagrams/colors26.xml"/><Relationship Id="rId5" Type="http://schemas.openxmlformats.org/officeDocument/2006/relationships/image" Target="../media/image86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89.png"/><Relationship Id="rId9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5.png"/><Relationship Id="rId10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1.png"/><Relationship Id="rId7" Type="http://schemas.openxmlformats.org/officeDocument/2006/relationships/diagramData" Target="../diagrams/data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4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Colors" Target="../diagrams/colors5.xml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diagramLayout" Target="../diagrams/layout5.xml"/><Relationship Id="rId5" Type="http://schemas.openxmlformats.org/officeDocument/2006/relationships/image" Target="../media/image18.gif"/><Relationship Id="rId10" Type="http://schemas.openxmlformats.org/officeDocument/2006/relationships/diagramData" Target="../diagrams/data5.xm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28.jpg"/><Relationship Id="rId5" Type="http://schemas.openxmlformats.org/officeDocument/2006/relationships/diagramLayout" Target="../diagrams/layout7.xml"/><Relationship Id="rId10" Type="http://schemas.openxmlformats.org/officeDocument/2006/relationships/image" Target="../media/image27.png"/><Relationship Id="rId4" Type="http://schemas.openxmlformats.org/officeDocument/2006/relationships/diagramData" Target="../diagrams/data7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76095" y="5671862"/>
            <a:ext cx="10715575" cy="1030978"/>
          </a:xfrm>
          <a:prstGeom prst="rect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6023" y="1454405"/>
            <a:ext cx="8107159" cy="2239347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oil and gas reservoir characterisation</a:t>
            </a:r>
            <a:endParaRPr lang="en-US" sz="48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0329" y="106098"/>
            <a:ext cx="11991342" cy="65967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7801" y="106098"/>
            <a:ext cx="1643979" cy="6596742"/>
          </a:xfrm>
          <a:prstGeom prst="rect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601660" y="5842337"/>
            <a:ext cx="546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Alexander Repnik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726" y="4578806"/>
            <a:ext cx="353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of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IPGC,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September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8491" y="5340723"/>
            <a:ext cx="353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Giza, Egypt</a:t>
            </a:r>
            <a:endParaRPr lang="ru-RU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556075" y="3630537"/>
            <a:ext cx="4009799" cy="33922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9863" y="3142614"/>
            <a:ext cx="3986011" cy="38202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86101" y="2688778"/>
            <a:ext cx="4003273" cy="32179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69101" y="2281371"/>
            <a:ext cx="4014037" cy="362405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6101" y="1668095"/>
            <a:ext cx="3979773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9863" y="1244542"/>
            <a:ext cx="4009512" cy="372949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1520" y="825356"/>
            <a:ext cx="4034359" cy="285699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3091" y="361624"/>
            <a:ext cx="4016283" cy="317461"/>
          </a:xfrm>
          <a:prstGeom prst="rect">
            <a:avLst/>
          </a:prstGeom>
          <a:noFill/>
          <a:ln w="9525">
            <a:solidFill>
              <a:srgbClr val="0033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Рисунок 4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 bwMode="auto">
          <a:xfrm>
            <a:off x="9124828" y="736076"/>
            <a:ext cx="3067171" cy="5918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Овал 5"/>
          <p:cNvSpPr/>
          <p:nvPr/>
        </p:nvSpPr>
        <p:spPr>
          <a:xfrm>
            <a:off x="37106" y="332126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37106" y="811972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37106" y="1285172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37106" y="1755923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41481" y="2277542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63682" y="2711290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63682" y="3200014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07009" y="370497"/>
            <a:ext cx="347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LogR of all Resistivity logs</a:t>
            </a:r>
            <a:endParaRPr lang="ru-RU" sz="1200" b="1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220" y="839322"/>
            <a:ext cx="4117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Cross‐Plot LogR </a:t>
            </a:r>
            <a:r>
              <a:rPr lang="en-US" sz="1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Sonic (DT)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4220" y="1327087"/>
            <a:ext cx="347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Determine low Resistivity Shale 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608" y="1707686"/>
            <a:ext cx="416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new Sonic (pseudo‐sonic </a:t>
            </a:r>
            <a:r>
              <a:rPr lang="en-US" sz="1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DtR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from Shale line [</a:t>
            </a:r>
            <a:r>
              <a:rPr lang="en-US" sz="1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DtR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=b‐m*</a:t>
            </a:r>
            <a:r>
              <a:rPr lang="en-US" sz="1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LogR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18298" y="2312083"/>
            <a:ext cx="31373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Overlay pseudo‐sonic (</a:t>
            </a:r>
            <a:r>
              <a:rPr lang="en-US" sz="1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DtR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over sonic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20652" y="274641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Highlight cross over of pseudo‐sonic with DT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526419" y="3212221"/>
            <a:ext cx="30139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Calculation TOC from resistivity data</a:t>
            </a:r>
            <a:endParaRPr lang="ru-RU" sz="1200" b="1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7230" y="3661949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06739" y="3700695"/>
            <a:ext cx="27943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TOC with density data</a:t>
            </a:r>
            <a:endParaRPr lang="ru-RU" sz="1200" b="1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55" y="720172"/>
            <a:ext cx="4062685" cy="2730160"/>
          </a:xfrm>
          <a:prstGeom prst="rect">
            <a:avLst/>
          </a:prstGeom>
          <a:ln w="19050"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7109386" y="904042"/>
            <a:ext cx="928074" cy="707886"/>
          </a:xfrm>
          <a:prstGeom prst="rect">
            <a:avLst/>
          </a:prstGeom>
          <a:noFill/>
          <a:ln w="25400"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play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77658" y="850418"/>
            <a:ext cx="1209698" cy="1323439"/>
          </a:xfrm>
          <a:prstGeom prst="rect">
            <a:avLst/>
          </a:prstGeom>
          <a:noFill/>
          <a:ln w="25400"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Non-Shale line</a:t>
            </a:r>
          </a:p>
          <a:p>
            <a:pPr algn="ctr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DtR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 rot="1450794">
            <a:off x="7532698" y="1875820"/>
            <a:ext cx="1011318" cy="786806"/>
          </a:xfrm>
          <a:prstGeom prst="ellipse">
            <a:avLst/>
          </a:prstGeom>
          <a:solidFill>
            <a:srgbClr val="FF0000">
              <a:alpha val="3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5374131" y="2302023"/>
            <a:ext cx="1516977" cy="5026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24" idx="2"/>
            <a:endCxn id="28" idx="1"/>
          </p:cNvCxnSpPr>
          <p:nvPr/>
        </p:nvCxnSpPr>
        <p:spPr>
          <a:xfrm>
            <a:off x="7573423" y="1611928"/>
            <a:ext cx="252692" cy="257068"/>
          </a:xfrm>
          <a:prstGeom prst="straightConnector1">
            <a:avLst/>
          </a:prstGeom>
          <a:ln w="25400">
            <a:solidFill>
              <a:srgbClr val="3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6" idx="2"/>
          </p:cNvCxnSpPr>
          <p:nvPr/>
        </p:nvCxnSpPr>
        <p:spPr>
          <a:xfrm flipH="1">
            <a:off x="6236556" y="2173857"/>
            <a:ext cx="145951" cy="397193"/>
          </a:xfrm>
          <a:prstGeom prst="straightConnector1">
            <a:avLst/>
          </a:prstGeom>
          <a:ln w="25400">
            <a:solidFill>
              <a:srgbClr val="3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" y="-61657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space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-Geochemical: </a:t>
            </a:r>
            <a:r>
              <a:rPr lang="en-US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TOC prediction, DTvsDT_R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analysis, </a:t>
            </a:r>
            <a:r>
              <a:rPr lang="en-US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Passey TOC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 method-Well 1</a:t>
            </a:r>
            <a:endParaRPr lang="ru-RU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0" name="Рисунок 49"/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4334893"/>
            <a:ext cx="2961999" cy="2251547"/>
          </a:xfrm>
          <a:prstGeom prst="rect">
            <a:avLst/>
          </a:prstGeom>
        </p:spPr>
      </p:pic>
      <p:pic>
        <p:nvPicPr>
          <p:cNvPr id="51" name="Рисунок 50"/>
          <p:cNvPicPr/>
          <p:nvPr/>
        </p:nvPicPr>
        <p:blipFill>
          <a:blip r:embed="rId5"/>
          <a:stretch>
            <a:fillRect/>
          </a:stretch>
        </p:blipFill>
        <p:spPr>
          <a:xfrm>
            <a:off x="2948281" y="4346006"/>
            <a:ext cx="2873194" cy="217992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949084" y="335966"/>
            <a:ext cx="373605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Determination shale play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29954" y="318427"/>
            <a:ext cx="306204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Passey TOC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777667" y="4423261"/>
            <a:ext cx="176022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formation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3539584" y="4409628"/>
            <a:ext cx="193052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4000685" y="3464599"/>
            <a:ext cx="5702529" cy="339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36699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logR = log (RESD / RESDbase) - 2.5 * (DTC – DTCbase)                                                         </a:t>
            </a:r>
            <a:endParaRPr lang="ru-RU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4019542" y="3928761"/>
            <a:ext cx="5670475" cy="3231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36699"/>
            </a:solidFill>
          </a:ln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TOC </a:t>
            </a:r>
            <a:r>
              <a:rPr lang="en-US" sz="15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(DlogR * 10^(0.297 – 0.1688 * LOM))</a:t>
            </a:r>
            <a:endParaRPr lang="ru-RU" sz="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4" name="Рисунок 73"/>
          <p:cNvPicPr/>
          <p:nvPr/>
        </p:nvPicPr>
        <p:blipFill>
          <a:blip r:embed="rId6"/>
          <a:stretch>
            <a:fillRect/>
          </a:stretch>
        </p:blipFill>
        <p:spPr>
          <a:xfrm>
            <a:off x="6132619" y="4363270"/>
            <a:ext cx="2775056" cy="2162665"/>
          </a:xfrm>
          <a:prstGeom prst="rect">
            <a:avLst/>
          </a:prstGeom>
        </p:spPr>
      </p:pic>
      <p:graphicFrame>
        <p:nvGraphicFramePr>
          <p:cNvPr id="75" name="Схема 74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7" name="Нашивка 76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4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7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64" grpId="0" animBg="1"/>
      <p:bldP spid="64" grpId="1" animBg="1"/>
      <p:bldP spid="24" grpId="0" animBg="1"/>
      <p:bldP spid="28" grpId="0" animBg="1"/>
      <p:bldP spid="59" grpId="0" animBg="1"/>
      <p:bldP spid="60" grpId="0" animBg="1"/>
      <p:bldP spid="63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2"/>
          <a:srcRect t="8204"/>
          <a:stretch/>
        </p:blipFill>
        <p:spPr>
          <a:xfrm>
            <a:off x="4489580" y="1795748"/>
            <a:ext cx="3861814" cy="204363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3"/>
          <a:srcRect t="6842"/>
          <a:stretch/>
        </p:blipFill>
        <p:spPr>
          <a:xfrm>
            <a:off x="4489579" y="4478048"/>
            <a:ext cx="3993036" cy="2185407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4"/>
          <a:srcRect l="1" t="4980" r="21116"/>
          <a:stretch/>
        </p:blipFill>
        <p:spPr>
          <a:xfrm>
            <a:off x="19337" y="1955923"/>
            <a:ext cx="4198501" cy="46421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9337" y="-52886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Geochemical: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 Basin Modeling - Well 2</a:t>
            </a:r>
            <a:endParaRPr lang="ru-RU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2" name="Схема 21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Нашивка 23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0147" y="1484737"/>
            <a:ext cx="396073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Burial History Chart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5593" y="1373915"/>
            <a:ext cx="199845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 Flow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9974" y="4017847"/>
            <a:ext cx="328838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SWI-Temperature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0"/>
          <a:srcRect l="22568" t="3954" r="26683" b="3954"/>
          <a:stretch/>
        </p:blipFill>
        <p:spPr>
          <a:xfrm>
            <a:off x="8505326" y="1189974"/>
            <a:ext cx="3653821" cy="39422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1"/>
          <a:srcRect l="50686" t="18023" r="30112" b="73023"/>
          <a:stretch/>
        </p:blipFill>
        <p:spPr>
          <a:xfrm>
            <a:off x="356304" y="5507193"/>
            <a:ext cx="2022636" cy="59457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23967" y="459763"/>
            <a:ext cx="396941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-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TOC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4 %, Type Kerogen 2</a:t>
            </a:r>
          </a:p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TOC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%, Type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Kerogen 2</a:t>
            </a:r>
            <a:endParaRPr lang="ru-RU" sz="18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7396266" y="112484"/>
            <a:ext cx="1933256" cy="10774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</a:rPr>
              <a:t>Basin modeling</a:t>
            </a:r>
            <a:endParaRPr lang="ru-RU" dirty="0">
              <a:solidFill>
                <a:srgbClr val="003366"/>
              </a:solidFill>
            </a:endParaRPr>
          </a:p>
        </p:txBody>
      </p:sp>
      <p:cxnSp>
        <p:nvCxnSpPr>
          <p:cNvPr id="12" name="Прямая со стрелкой 11"/>
          <p:cNvCxnSpPr>
            <a:stCxn id="13" idx="3"/>
            <a:endCxn id="25" idx="2"/>
          </p:cNvCxnSpPr>
          <p:nvPr/>
        </p:nvCxnSpPr>
        <p:spPr>
          <a:xfrm flipV="1">
            <a:off x="4240883" y="651229"/>
            <a:ext cx="3155383" cy="103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0" idx="3"/>
            <a:endCxn id="25" idx="1"/>
          </p:cNvCxnSpPr>
          <p:nvPr/>
        </p:nvCxnSpPr>
        <p:spPr>
          <a:xfrm flipV="1">
            <a:off x="5293385" y="270279"/>
            <a:ext cx="2386000" cy="538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4" idx="0"/>
            <a:endCxn id="25" idx="4"/>
          </p:cNvCxnSpPr>
          <p:nvPr/>
        </p:nvCxnSpPr>
        <p:spPr>
          <a:xfrm flipV="1">
            <a:off x="7244819" y="1189973"/>
            <a:ext cx="1118075" cy="18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endCxn id="25" idx="4"/>
          </p:cNvCxnSpPr>
          <p:nvPr/>
        </p:nvCxnSpPr>
        <p:spPr>
          <a:xfrm flipH="1" flipV="1">
            <a:off x="8362894" y="1189973"/>
            <a:ext cx="65466" cy="282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90057" y="480566"/>
            <a:ext cx="2418747" cy="400110"/>
          </a:xfrm>
          <a:prstGeom prst="rect">
            <a:avLst/>
          </a:prstGeom>
          <a:solidFill>
            <a:srgbClr val="FFC000"/>
          </a:solidFill>
          <a:ln>
            <a:solidFill>
              <a:srgbClr val="0033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Vitrinite reflectance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Прямая со стрелкой 32"/>
          <p:cNvCxnSpPr>
            <a:stCxn id="25" idx="6"/>
            <a:endCxn id="16" idx="1"/>
          </p:cNvCxnSpPr>
          <p:nvPr/>
        </p:nvCxnSpPr>
        <p:spPr>
          <a:xfrm>
            <a:off x="9329522" y="651229"/>
            <a:ext cx="360535" cy="293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45502" y="4661188"/>
            <a:ext cx="31641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Vitrinite reflectance changes from 1.51 to 1.57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Murteree-Epsilon Formations are dry gas </a:t>
            </a:r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zone</a:t>
            </a:r>
            <a:endParaRPr lang="ru-RU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789" y="464729"/>
            <a:ext cx="124253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</a:p>
          <a:p>
            <a:pPr algn="ctr"/>
            <a:r>
              <a:rPr lang="en-US" sz="18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ru-RU" sz="1800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2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5" y="410484"/>
            <a:ext cx="8587144" cy="606284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12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1714" y="95853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Geochemical: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zone identification – Well 1</a:t>
            </a:r>
            <a:endParaRPr lang="ru-RU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233" y="1299343"/>
            <a:ext cx="3164151" cy="1938992"/>
          </a:xfrm>
          <a:prstGeom prst="rect">
            <a:avLst/>
          </a:prstGeom>
          <a:noFill/>
          <a:ln w="28575">
            <a:solidFill>
              <a:srgbClr val="336699"/>
            </a:solidFill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Overlying DT under non-shale DT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TOC &gt; 1 %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Mature Rocks,</a:t>
            </a:r>
          </a:p>
          <a:p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Vitrinite reflectance&gt;1 %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graphicFrame>
        <p:nvGraphicFramePr>
          <p:cNvPr id="20" name="Схема 19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Нашивка 21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0786" y="4276954"/>
            <a:ext cx="26882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 potential zones</a:t>
            </a:r>
            <a:endParaRPr lang="ru-RU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10427766" y="3254656"/>
            <a:ext cx="14594" cy="10222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52987" y="633236"/>
            <a:ext cx="316415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Criteria selections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168" t="1108" r="1855"/>
          <a:stretch/>
        </p:blipFill>
        <p:spPr>
          <a:xfrm>
            <a:off x="8074491" y="370389"/>
            <a:ext cx="4117509" cy="62425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4023" t="1106" b="1"/>
          <a:stretch/>
        </p:blipFill>
        <p:spPr>
          <a:xfrm>
            <a:off x="3942292" y="370388"/>
            <a:ext cx="4117509" cy="624256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-11714" y="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Geomechanical:</a:t>
            </a:r>
            <a:r>
              <a:rPr lang="en-US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ratio, Young Modulus, Average Brittleness estimations</a:t>
            </a:r>
            <a:endParaRPr lang="ru-RU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Нашивка 16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pic>
        <p:nvPicPr>
          <p:cNvPr id="19" name="Рисунок 18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37" y="3409130"/>
            <a:ext cx="1962150" cy="66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17" y="4518876"/>
            <a:ext cx="1931670" cy="69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11" y="5788264"/>
            <a:ext cx="2000250" cy="545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464110" y="5247512"/>
            <a:ext cx="306204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Brittleness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109" y="4143189"/>
            <a:ext cx="306204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Brittleness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110" y="2977756"/>
            <a:ext cx="306204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Young Brittleness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7204" y="387910"/>
            <a:ext cx="306204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Ratio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5880" y="1589394"/>
            <a:ext cx="306204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Young Modulus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52053" y="806320"/>
            <a:ext cx="10835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Poisson Ratio</a:t>
            </a:r>
            <a:endParaRPr lang="ru-RU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38752" y="1100117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0341" y="869619"/>
            <a:ext cx="1657350" cy="6381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581" y="2139753"/>
            <a:ext cx="20764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14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401" y="106098"/>
            <a:ext cx="9393501" cy="654984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714" y="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Geomechanical: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Places </a:t>
            </a:r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horizontal drilling to frac in potential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zones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42196" y="1161171"/>
            <a:ext cx="2601153" cy="630942"/>
          </a:xfrm>
          <a:prstGeom prst="rect">
            <a:avLst/>
          </a:prstGeom>
          <a:noFill/>
          <a:ln w="28575">
            <a:solidFill>
              <a:srgbClr val="336699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brittleness &gt;75  %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0791405" y="1792113"/>
            <a:ext cx="0" cy="67976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Нашивка 16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42196" y="2456487"/>
            <a:ext cx="260115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Drilling in brittle zone to frac in high potential zones</a:t>
            </a:r>
            <a:endParaRPr lang="ru-RU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42196" y="380530"/>
            <a:ext cx="26011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Criteria selections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0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50" y="559849"/>
            <a:ext cx="4621290" cy="27821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  <a:ln w="12700">
            <a:solidFill>
              <a:schemeClr val="tx1"/>
            </a:solidFill>
          </a:ln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15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94"/>
          <a:stretch/>
        </p:blipFill>
        <p:spPr bwMode="auto">
          <a:xfrm>
            <a:off x="6312311" y="543567"/>
            <a:ext cx="4566586" cy="281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-11714" y="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Rock Physics </a:t>
            </a:r>
            <a:r>
              <a:rPr lang="en-US" sz="1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Analysis-</a:t>
            </a:r>
            <a:r>
              <a:rPr lang="en-US" sz="18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Determination trends in geomechanical domains in according of brittleness</a:t>
            </a:r>
            <a:endParaRPr lang="en-US" sz="18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241003" y="287254"/>
            <a:ext cx="315374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formation,Well-1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Рисунок 1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"/>
          <a:stretch/>
        </p:blipFill>
        <p:spPr bwMode="auto">
          <a:xfrm>
            <a:off x="647725" y="3588098"/>
            <a:ext cx="4713315" cy="312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3"/>
          <a:stretch/>
        </p:blipFill>
        <p:spPr bwMode="auto">
          <a:xfrm>
            <a:off x="6326850" y="3558029"/>
            <a:ext cx="4537507" cy="315255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</p:pic>
      <p:graphicFrame>
        <p:nvGraphicFramePr>
          <p:cNvPr id="23" name="Схема 22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6" name="Нашивка 25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387190" y="289272"/>
            <a:ext cx="293888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formation,Well-1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49370" y="3262537"/>
            <a:ext cx="3153748" cy="40011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formation,Well-2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387190" y="3258360"/>
            <a:ext cx="315374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formation,Well-2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 flipV="1">
            <a:off x="1202353" y="661249"/>
            <a:ext cx="1361284" cy="120200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1164012" y="689383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4317760" y="708338"/>
            <a:ext cx="9541" cy="11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1789138" y="687364"/>
            <a:ext cx="2565521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2740886" y="708339"/>
            <a:ext cx="2409124" cy="237283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V="1">
            <a:off x="3600741" y="1734125"/>
            <a:ext cx="1379044" cy="133225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4354659" y="2284554"/>
            <a:ext cx="946737" cy="8155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6901838" y="694639"/>
            <a:ext cx="1312413" cy="122665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6903076" y="709471"/>
            <a:ext cx="2306110" cy="205948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7450551" y="655864"/>
            <a:ext cx="2565521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8402299" y="676839"/>
            <a:ext cx="2409124" cy="237283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9262154" y="1702625"/>
            <a:ext cx="1379044" cy="133225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10016072" y="2253054"/>
            <a:ext cx="946737" cy="8155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1189928" y="3673134"/>
            <a:ext cx="1464612" cy="129248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V="1">
            <a:off x="1202353" y="3765628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>
            <a:off x="1664451" y="3763609"/>
            <a:ext cx="2728550" cy="252688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V="1">
            <a:off x="2616199" y="3784584"/>
            <a:ext cx="2572152" cy="252620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3587693" y="4846132"/>
            <a:ext cx="1379044" cy="133225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4339837" y="5360800"/>
            <a:ext cx="999900" cy="92969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7007846" y="3652116"/>
            <a:ext cx="1130233" cy="94850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V="1">
            <a:off x="7007846" y="3650312"/>
            <a:ext cx="2081981" cy="190061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7191386" y="3717823"/>
            <a:ext cx="2738852" cy="268034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V="1">
            <a:off x="8138079" y="3763564"/>
            <a:ext cx="2533811" cy="254722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V="1">
            <a:off x="8964064" y="4657494"/>
            <a:ext cx="1635134" cy="165330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9812143" y="5339780"/>
            <a:ext cx="1011133" cy="97101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16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2130510007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Нашивка 12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2192" y="-81397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Rock Physics Analysis -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Determination </a:t>
            </a:r>
            <a:r>
              <a:rPr lang="en-US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trends in </a:t>
            </a:r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elastic domain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0" y="3615010"/>
            <a:ext cx="4796587" cy="309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59" y="3615011"/>
            <a:ext cx="4722387" cy="30484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96" y="501851"/>
            <a:ext cx="4650150" cy="293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5" y="501851"/>
            <a:ext cx="4662897" cy="293002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Прямоугольник 21"/>
          <p:cNvSpPr/>
          <p:nvPr/>
        </p:nvSpPr>
        <p:spPr>
          <a:xfrm>
            <a:off x="1241003" y="179203"/>
            <a:ext cx="300806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Murteree </a:t>
            </a:r>
            <a:r>
              <a:rPr lang="en-US" dirty="0" smtClean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formation,Well-1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387190" y="193076"/>
            <a:ext cx="2793072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Epsilon </a:t>
            </a:r>
            <a:r>
              <a:rPr lang="en-US" dirty="0" smtClean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formation,Well-1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64012" y="3344138"/>
            <a:ext cx="294856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Murteree </a:t>
            </a:r>
            <a:r>
              <a:rPr lang="en-US" dirty="0" smtClean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formation,Well-2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387190" y="3277045"/>
            <a:ext cx="294856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Murteree </a:t>
            </a:r>
            <a:r>
              <a:rPr lang="en-US" dirty="0" smtClean="0">
                <a:solidFill>
                  <a:srgbClr val="336699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formation,Well-2</a:t>
            </a:r>
            <a:endParaRPr lang="ru-RU" dirty="0">
              <a:solidFill>
                <a:srgbClr val="336699"/>
              </a:solidFill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1151587" y="596889"/>
            <a:ext cx="1464612" cy="129248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1164012" y="689383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1789138" y="687364"/>
            <a:ext cx="2565522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2740886" y="972942"/>
            <a:ext cx="2238899" cy="210823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3600741" y="1734125"/>
            <a:ext cx="1379044" cy="133225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V="1">
            <a:off x="4354659" y="2562156"/>
            <a:ext cx="625126" cy="53797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7106651" y="575525"/>
            <a:ext cx="1464612" cy="129248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7119076" y="668019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7744202" y="666000"/>
            <a:ext cx="2565521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8695950" y="686975"/>
            <a:ext cx="2409124" cy="237283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9555805" y="1712761"/>
            <a:ext cx="1379044" cy="133225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10148918" y="2346607"/>
            <a:ext cx="946737" cy="8155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1049756" y="3715431"/>
            <a:ext cx="1464612" cy="129248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V="1">
            <a:off x="1062181" y="3807925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1687307" y="3805906"/>
            <a:ext cx="2565521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V="1">
            <a:off x="2639055" y="3826881"/>
            <a:ext cx="2409124" cy="237283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V="1">
            <a:off x="3498910" y="4852667"/>
            <a:ext cx="1379044" cy="133225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4092023" y="5486513"/>
            <a:ext cx="946737" cy="8155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7160133" y="3739539"/>
            <a:ext cx="1464612" cy="129248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7172558" y="3832032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>
            <a:off x="7797685" y="3830013"/>
            <a:ext cx="2565520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V="1">
            <a:off x="8749432" y="4104550"/>
            <a:ext cx="2095544" cy="211927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9504014" y="4876775"/>
            <a:ext cx="1484317" cy="146453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V="1">
            <a:off x="10202400" y="5510621"/>
            <a:ext cx="946737" cy="845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4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17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4812" y="1743041"/>
            <a:ext cx="2084469" cy="948161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generation</a:t>
            </a:r>
          </a:p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Modeling, vitrinite reflectance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906117" y="3685895"/>
            <a:ext cx="2242849" cy="841467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Places </a:t>
            </a:r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horizontal drilling to frac in potential zones</a:t>
            </a:r>
            <a:endParaRPr lang="en-US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918948" y="2856638"/>
            <a:ext cx="2220602" cy="356862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Brittleness analysis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344114" y="2831874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VR0&gt;1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00579" y="583936"/>
            <a:ext cx="316415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336699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Reservoir </a:t>
            </a:r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haracterisation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2" name="Прямоугольник 241"/>
          <p:cNvSpPr/>
          <p:nvPr/>
        </p:nvSpPr>
        <p:spPr>
          <a:xfrm>
            <a:off x="7864162" y="4961865"/>
            <a:ext cx="2253140" cy="534423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 strategy determination</a:t>
            </a:r>
          </a:p>
        </p:txBody>
      </p:sp>
      <p:sp>
        <p:nvSpPr>
          <p:cNvPr id="250" name="Прямоугольник 249"/>
          <p:cNvSpPr/>
          <p:nvPr/>
        </p:nvSpPr>
        <p:spPr>
          <a:xfrm>
            <a:off x="1161601" y="3219959"/>
            <a:ext cx="2084469" cy="534423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zone identification</a:t>
            </a:r>
          </a:p>
        </p:txBody>
      </p:sp>
      <p:sp>
        <p:nvSpPr>
          <p:cNvPr id="316" name="Прямоугольник 315"/>
          <p:cNvSpPr/>
          <p:nvPr/>
        </p:nvSpPr>
        <p:spPr>
          <a:xfrm>
            <a:off x="8049688" y="3311479"/>
            <a:ext cx="9573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Ibr &gt; 75 %</a:t>
            </a:r>
          </a:p>
        </p:txBody>
      </p:sp>
      <p:sp>
        <p:nvSpPr>
          <p:cNvPr id="318" name="Прямоугольник 317"/>
          <p:cNvSpPr/>
          <p:nvPr/>
        </p:nvSpPr>
        <p:spPr>
          <a:xfrm>
            <a:off x="4933574" y="3213500"/>
            <a:ext cx="1498162" cy="1060775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Rock-physics</a:t>
            </a:r>
          </a:p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7918948" y="1820824"/>
            <a:ext cx="2220602" cy="742399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Estimation Poisson ratio and Young modulus 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7" name="Прямоугольник 136"/>
          <p:cNvSpPr/>
          <p:nvPr/>
        </p:nvSpPr>
        <p:spPr>
          <a:xfrm>
            <a:off x="1106164" y="4351284"/>
            <a:ext cx="2195344" cy="703139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Reserves estimation and uncertainty analysis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-8573" y="-21830"/>
            <a:ext cx="8769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</a:t>
            </a:r>
            <a:r>
              <a:rPr lang="en-US" sz="2400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unconventional reservoir characterisation</a:t>
            </a:r>
          </a:p>
        </p:txBody>
      </p:sp>
      <p:cxnSp>
        <p:nvCxnSpPr>
          <p:cNvPr id="121" name="Прямая со стрелкой 120"/>
          <p:cNvCxnSpPr>
            <a:stCxn id="67" idx="1"/>
            <a:endCxn id="24" idx="0"/>
          </p:cNvCxnSpPr>
          <p:nvPr/>
        </p:nvCxnSpPr>
        <p:spPr>
          <a:xfrm flipH="1">
            <a:off x="2237047" y="937879"/>
            <a:ext cx="1863532" cy="805162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 rot="20164814">
            <a:off x="2299305" y="927705"/>
            <a:ext cx="163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Geochemical</a:t>
            </a:r>
            <a:endParaRPr lang="ru-RU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4" name="Прямая со стрелкой 123"/>
          <p:cNvCxnSpPr>
            <a:stCxn id="67" idx="3"/>
            <a:endCxn id="77" idx="0"/>
          </p:cNvCxnSpPr>
          <p:nvPr/>
        </p:nvCxnSpPr>
        <p:spPr>
          <a:xfrm>
            <a:off x="7264730" y="937879"/>
            <a:ext cx="1764519" cy="882945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681863">
            <a:off x="7288266" y="1027807"/>
            <a:ext cx="200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Geomechanical</a:t>
            </a:r>
            <a:endParaRPr lang="ru-RU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2" name="Прямая со стрелкой 141"/>
          <p:cNvCxnSpPr/>
          <p:nvPr/>
        </p:nvCxnSpPr>
        <p:spPr>
          <a:xfrm>
            <a:off x="2197748" y="2708812"/>
            <a:ext cx="0" cy="553880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303483" y="2816485"/>
            <a:ext cx="433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ru-RU" sz="11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074231" y="3296090"/>
            <a:ext cx="529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ru-RU" sz="11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0" name="Прямая со стрелкой 149"/>
          <p:cNvCxnSpPr>
            <a:stCxn id="77" idx="2"/>
          </p:cNvCxnSpPr>
          <p:nvPr/>
        </p:nvCxnSpPr>
        <p:spPr>
          <a:xfrm flipH="1">
            <a:off x="9015218" y="2563223"/>
            <a:ext cx="14031" cy="334544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35" idx="2"/>
            <a:endCxn id="31" idx="0"/>
          </p:cNvCxnSpPr>
          <p:nvPr/>
        </p:nvCxnSpPr>
        <p:spPr>
          <a:xfrm flipH="1">
            <a:off x="9027542" y="3213500"/>
            <a:ext cx="1707" cy="472395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 стрелкой 155"/>
          <p:cNvCxnSpPr>
            <a:stCxn id="31" idx="2"/>
          </p:cNvCxnSpPr>
          <p:nvPr/>
        </p:nvCxnSpPr>
        <p:spPr>
          <a:xfrm>
            <a:off x="9027542" y="4527362"/>
            <a:ext cx="9646" cy="451749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 стрелкой 158"/>
          <p:cNvCxnSpPr>
            <a:stCxn id="250" idx="2"/>
            <a:endCxn id="137" idx="0"/>
          </p:cNvCxnSpPr>
          <p:nvPr/>
        </p:nvCxnSpPr>
        <p:spPr>
          <a:xfrm>
            <a:off x="2203836" y="3754382"/>
            <a:ext cx="0" cy="596902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/>
          <p:cNvSpPr/>
          <p:nvPr/>
        </p:nvSpPr>
        <p:spPr>
          <a:xfrm>
            <a:off x="5084010" y="4846827"/>
            <a:ext cx="1160668" cy="850462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logging data</a:t>
            </a:r>
            <a:endParaRPr lang="en-US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4" name="Прямая со стрелкой 73"/>
          <p:cNvCxnSpPr>
            <a:stCxn id="67" idx="2"/>
            <a:endCxn id="78" idx="0"/>
          </p:cNvCxnSpPr>
          <p:nvPr/>
        </p:nvCxnSpPr>
        <p:spPr>
          <a:xfrm flipH="1">
            <a:off x="5682654" y="1291822"/>
            <a:ext cx="1" cy="474971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621283" y="1358720"/>
            <a:ext cx="104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</a:t>
            </a:r>
            <a:endParaRPr lang="ru-RU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4738570" y="1766793"/>
            <a:ext cx="1888167" cy="850462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inversion,</a:t>
            </a:r>
          </a:p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P-impedance</a:t>
            </a:r>
            <a:endParaRPr lang="en-US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9" name="Прямая со стрелкой 78"/>
          <p:cNvCxnSpPr>
            <a:stCxn id="78" idx="3"/>
            <a:endCxn id="77" idx="1"/>
          </p:cNvCxnSpPr>
          <p:nvPr/>
        </p:nvCxnSpPr>
        <p:spPr>
          <a:xfrm>
            <a:off x="6626737" y="2192024"/>
            <a:ext cx="1292211" cy="0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 стрелкой 109"/>
          <p:cNvCxnSpPr>
            <a:stCxn id="318" idx="0"/>
            <a:endCxn id="78" idx="2"/>
          </p:cNvCxnSpPr>
          <p:nvPr/>
        </p:nvCxnSpPr>
        <p:spPr>
          <a:xfrm flipH="1" flipV="1">
            <a:off x="5682654" y="2617255"/>
            <a:ext cx="1" cy="59624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/>
          <p:cNvCxnSpPr>
            <a:endCxn id="35" idx="1"/>
          </p:cNvCxnSpPr>
          <p:nvPr/>
        </p:nvCxnSpPr>
        <p:spPr>
          <a:xfrm flipV="1">
            <a:off x="6431736" y="3035069"/>
            <a:ext cx="1487212" cy="178431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 стрелкой 117"/>
          <p:cNvCxnSpPr/>
          <p:nvPr/>
        </p:nvCxnSpPr>
        <p:spPr>
          <a:xfrm flipH="1" flipV="1">
            <a:off x="5664343" y="4274275"/>
            <a:ext cx="1" cy="59624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3" name="Схема 122"/>
          <p:cNvGraphicFramePr/>
          <p:nvPr>
            <p:extLst>
              <p:ext uri="{D42A27DB-BD31-4B8C-83A1-F6EECF244321}">
                <p14:modId xmlns:p14="http://schemas.microsoft.com/office/powerpoint/2010/main" val="4294963667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6" name="Нашивка 125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5" grpId="0" animBg="1"/>
      <p:bldP spid="242" grpId="0" animBg="1"/>
      <p:bldP spid="250" grpId="0" animBg="1"/>
      <p:bldP spid="318" grpId="0" animBg="1"/>
      <p:bldP spid="77" grpId="0" animBg="1"/>
      <p:bldP spid="137" grpId="0" animBg="1"/>
      <p:bldP spid="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5" y="1117416"/>
            <a:ext cx="5167343" cy="536028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8" y="3244452"/>
            <a:ext cx="1094901" cy="317780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358" y="-8559"/>
            <a:ext cx="7915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</a:t>
            </a:r>
            <a:r>
              <a:rPr lang="en-US" sz="24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generation modeling</a:t>
            </a:r>
            <a:r>
              <a:rPr lang="en-US" sz="2400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vitrinite reflectance</a:t>
            </a:r>
            <a:endParaRPr lang="ru-RU" sz="24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4294963667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Нашивка 15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185" y="1082647"/>
            <a:ext cx="4729778" cy="5511874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560" y="3373237"/>
            <a:ext cx="1094901" cy="3177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85" y="1082647"/>
            <a:ext cx="373605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Vitrinite map 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3285" y="1082647"/>
            <a:ext cx="409037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Vitrinite map Murteree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468503" y="64907"/>
            <a:ext cx="455583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TOC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4 %, Type Kerogen 2</a:t>
            </a:r>
          </a:p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Source TOC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%, Type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Kerogen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and Murteree surfaces</a:t>
            </a:r>
            <a:endParaRPr lang="ru-RU" sz="18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347461"/>
            <a:ext cx="1372503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Input data: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6602" y="2011796"/>
            <a:ext cx="316415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Murteree-Epsilon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Formations are dry gas </a:t>
            </a:r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zone</a:t>
            </a:r>
            <a:endParaRPr lang="ru-RU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5" y="358856"/>
            <a:ext cx="4541153" cy="307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45" y="400110"/>
            <a:ext cx="4469153" cy="3029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/>
          <p:cNvSpPr/>
          <p:nvPr/>
        </p:nvSpPr>
        <p:spPr>
          <a:xfrm>
            <a:off x="-11714" y="-64337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Rock Physics Analysis-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Determination relation between p-impedance and brittleness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6" y="3583939"/>
            <a:ext cx="4469152" cy="302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44" y="3429772"/>
            <a:ext cx="4469153" cy="31831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4294963667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Нашивка 16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66875" y="446277"/>
            <a:ext cx="22465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33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</a:t>
            </a:r>
            <a:r>
              <a:rPr lang="en-US" sz="18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formation,</a:t>
            </a:r>
          </a:p>
          <a:p>
            <a:pPr algn="ctr"/>
            <a:r>
              <a:rPr lang="en-US" sz="18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Well-1</a:t>
            </a:r>
            <a:endParaRPr lang="ru-RU" sz="18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038412" y="3183828"/>
            <a:ext cx="202613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3366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</a:t>
            </a:r>
            <a:r>
              <a:rPr lang="en-US" sz="18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formation,</a:t>
            </a:r>
          </a:p>
          <a:p>
            <a:pPr algn="ctr"/>
            <a:r>
              <a:rPr lang="en-US" sz="18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Well-1</a:t>
            </a:r>
            <a:endParaRPr lang="ru-RU" sz="18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V="1">
            <a:off x="7280400" y="563626"/>
            <a:ext cx="1248906" cy="1149135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V="1">
            <a:off x="7335300" y="668019"/>
            <a:ext cx="2073275" cy="189413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H="1">
            <a:off x="7702245" y="666000"/>
            <a:ext cx="2565521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V="1">
            <a:off x="8653993" y="843268"/>
            <a:ext cx="2238899" cy="221653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9513848" y="1712761"/>
            <a:ext cx="1379044" cy="133225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10106961" y="2346607"/>
            <a:ext cx="946737" cy="8155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V="1">
            <a:off x="7280400" y="3660849"/>
            <a:ext cx="1464612" cy="129248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7292825" y="3753343"/>
            <a:ext cx="2331456" cy="208948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7917951" y="3751324"/>
            <a:ext cx="2565522" cy="23938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8869699" y="4141256"/>
            <a:ext cx="1968293" cy="200387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9729554" y="4798085"/>
            <a:ext cx="1379044" cy="133225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10322667" y="5811145"/>
            <a:ext cx="515325" cy="43636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H="1" flipV="1">
            <a:off x="1039411" y="2055140"/>
            <a:ext cx="1228028" cy="100466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 flipV="1">
            <a:off x="1112523" y="1321556"/>
            <a:ext cx="2073828" cy="179086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 flipV="1">
            <a:off x="1039412" y="668019"/>
            <a:ext cx="2932864" cy="241487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1653425" y="486617"/>
            <a:ext cx="3187873" cy="25962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 flipV="1">
            <a:off x="2458803" y="517175"/>
            <a:ext cx="2382496" cy="186171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H="1" flipV="1">
            <a:off x="3403578" y="486617"/>
            <a:ext cx="1482770" cy="112847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H="1" flipV="1">
            <a:off x="1072513" y="5140321"/>
            <a:ext cx="1228028" cy="100466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H="1" flipV="1">
            <a:off x="1145625" y="4406737"/>
            <a:ext cx="2073828" cy="179086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 flipV="1">
            <a:off x="1072514" y="3753200"/>
            <a:ext cx="2932864" cy="241487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 flipV="1">
            <a:off x="1686527" y="3571798"/>
            <a:ext cx="3187873" cy="2596273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flipH="1" flipV="1">
            <a:off x="2491905" y="3602356"/>
            <a:ext cx="2382496" cy="186171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H="1" flipV="1">
            <a:off x="3436680" y="3571798"/>
            <a:ext cx="1482770" cy="112847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23"/>
          <p:cNvSpPr txBox="1"/>
          <p:nvPr/>
        </p:nvSpPr>
        <p:spPr>
          <a:xfrm>
            <a:off x="1165423" y="5208673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165427" y="4534734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165423" y="3944486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161554" y="3380386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159636" y="2754717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65426" y="2159120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161553" y="1593608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52370" y="993707"/>
            <a:ext cx="8580242" cy="502766"/>
          </a:xfrm>
          <a:prstGeom prst="rect">
            <a:avLst/>
          </a:prstGeom>
          <a:noFill/>
          <a:ln w="9525">
            <a:solidFill>
              <a:srgbClr val="0033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7" name="Схема 76"/>
          <p:cNvGraphicFramePr/>
          <p:nvPr>
            <p:extLst>
              <p:ext uri="{D42A27DB-BD31-4B8C-83A1-F6EECF244321}">
                <p14:modId xmlns:p14="http://schemas.microsoft.com/office/powerpoint/2010/main" val="1648933914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9" name="Нашивка 78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Заголовок 1"/>
          <p:cNvSpPr>
            <a:spLocks noGrp="1"/>
          </p:cNvSpPr>
          <p:nvPr>
            <p:ph type="title"/>
          </p:nvPr>
        </p:nvSpPr>
        <p:spPr>
          <a:xfrm>
            <a:off x="249138" y="57043"/>
            <a:ext cx="6011909" cy="6948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of the project</a:t>
            </a:r>
            <a:endParaRPr lang="en-US" sz="32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1" name="Прямая соединительная линия 80"/>
          <p:cNvCxnSpPr/>
          <p:nvPr/>
        </p:nvCxnSpPr>
        <p:spPr>
          <a:xfrm>
            <a:off x="172566" y="780471"/>
            <a:ext cx="9590496" cy="0"/>
          </a:xfrm>
          <a:prstGeom prst="line">
            <a:avLst/>
          </a:prstGeom>
          <a:ln w="38100">
            <a:solidFill>
              <a:srgbClr val="3366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Овал 81"/>
          <p:cNvSpPr/>
          <p:nvPr/>
        </p:nvSpPr>
        <p:spPr>
          <a:xfrm>
            <a:off x="263918" y="1052602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06227" y="1674021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initial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of potential of shale oil and gas basins</a:t>
            </a:r>
          </a:p>
        </p:txBody>
      </p:sp>
      <p:sp>
        <p:nvSpPr>
          <p:cNvPr id="98" name="Овал 97"/>
          <p:cNvSpPr/>
          <p:nvPr/>
        </p:nvSpPr>
        <p:spPr>
          <a:xfrm>
            <a:off x="263918" y="1603989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Овал 98"/>
          <p:cNvSpPr/>
          <p:nvPr/>
        </p:nvSpPr>
        <p:spPr>
          <a:xfrm>
            <a:off x="260776" y="2171460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Овал 99"/>
          <p:cNvSpPr/>
          <p:nvPr/>
        </p:nvSpPr>
        <p:spPr>
          <a:xfrm>
            <a:off x="263918" y="2750652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Овал 100"/>
          <p:cNvSpPr/>
          <p:nvPr/>
        </p:nvSpPr>
        <p:spPr>
          <a:xfrm>
            <a:off x="231049" y="3359563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Овал 101"/>
          <p:cNvSpPr/>
          <p:nvPr/>
        </p:nvSpPr>
        <p:spPr>
          <a:xfrm>
            <a:off x="228728" y="3971907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Овал 102"/>
          <p:cNvSpPr/>
          <p:nvPr/>
        </p:nvSpPr>
        <p:spPr>
          <a:xfrm>
            <a:off x="263338" y="4564668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Овал 103"/>
          <p:cNvSpPr/>
          <p:nvPr/>
        </p:nvSpPr>
        <p:spPr>
          <a:xfrm>
            <a:off x="263976" y="5219836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" name="Нашивка 104"/>
          <p:cNvSpPr/>
          <p:nvPr/>
        </p:nvSpPr>
        <p:spPr>
          <a:xfrm>
            <a:off x="790680" y="1064267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Нашивка 105"/>
          <p:cNvSpPr/>
          <p:nvPr/>
        </p:nvSpPr>
        <p:spPr>
          <a:xfrm>
            <a:off x="821985" y="1615925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7" name="Нашивка 106"/>
          <p:cNvSpPr/>
          <p:nvPr/>
        </p:nvSpPr>
        <p:spPr>
          <a:xfrm>
            <a:off x="792138" y="2153569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Нашивка 107"/>
          <p:cNvSpPr/>
          <p:nvPr/>
        </p:nvSpPr>
        <p:spPr>
          <a:xfrm>
            <a:off x="772257" y="2767534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Нашивка 108"/>
          <p:cNvSpPr/>
          <p:nvPr/>
        </p:nvSpPr>
        <p:spPr>
          <a:xfrm>
            <a:off x="772257" y="3400432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1" name="Нашивка 110"/>
          <p:cNvSpPr/>
          <p:nvPr/>
        </p:nvSpPr>
        <p:spPr>
          <a:xfrm>
            <a:off x="771520" y="3994378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Нашивка 111"/>
          <p:cNvSpPr/>
          <p:nvPr/>
        </p:nvSpPr>
        <p:spPr>
          <a:xfrm>
            <a:off x="755020" y="4588324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3" name="Нашивка 112"/>
          <p:cNvSpPr/>
          <p:nvPr/>
        </p:nvSpPr>
        <p:spPr>
          <a:xfrm>
            <a:off x="771520" y="5265584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89200" y="1104223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 &amp; Project highlights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189200" y="2239820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Unconventionals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pore system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218710" y="2806045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reservoir properties (selection criteria's)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206226" y="3409615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space unconventional reservoir characterisation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218709" y="3960970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unconventional reservoir characterisation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257532" y="4540083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completion strategy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257222" y="5233521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Reserves and uncertainty analysis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2" name="Овал 131"/>
          <p:cNvSpPr/>
          <p:nvPr/>
        </p:nvSpPr>
        <p:spPr>
          <a:xfrm>
            <a:off x="235647" y="5809129"/>
            <a:ext cx="491682" cy="46951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3" name="Нашивка 132"/>
          <p:cNvSpPr/>
          <p:nvPr/>
        </p:nvSpPr>
        <p:spPr>
          <a:xfrm>
            <a:off x="743191" y="5854877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165423" y="5825788"/>
            <a:ext cx="8597635" cy="50276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257222" y="5850636"/>
            <a:ext cx="79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and future opportunities of investigation 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3" grpId="0" animBg="1"/>
      <p:bldP spid="123" grpId="1" animBg="1"/>
      <p:bldP spid="122" grpId="0" animBg="1"/>
      <p:bldP spid="122" grpId="1" animBg="1"/>
      <p:bldP spid="121" grpId="0" animBg="1"/>
      <p:bldP spid="121" grpId="1" animBg="1"/>
      <p:bldP spid="120" grpId="0" animBg="1"/>
      <p:bldP spid="120" grpId="1" animBg="1"/>
      <p:bldP spid="119" grpId="0" animBg="1"/>
      <p:bldP spid="119" grpId="1" animBg="1"/>
      <p:bldP spid="118" grpId="0" animBg="1"/>
      <p:bldP spid="118" grpId="1" animBg="1"/>
      <p:bldP spid="114" grpId="0" animBg="1"/>
      <p:bldP spid="114" grpId="1" animBg="1"/>
      <p:bldP spid="134" grpId="0" animBg="1"/>
      <p:bldP spid="13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0" y="4435308"/>
            <a:ext cx="4993920" cy="224198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20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0" y="3912540"/>
            <a:ext cx="6938773" cy="26573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60119" y="-103950"/>
            <a:ext cx="3434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Seismic inversion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4294963667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Нашивка 14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69689" y="959126"/>
            <a:ext cx="1700547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 Gathers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2414" y="1393670"/>
            <a:ext cx="1942473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 reflectivit</a:t>
            </a:r>
            <a:r>
              <a:rPr lang="en-US" dirty="0">
                <a:solidFill>
                  <a:schemeClr val="tx1"/>
                </a:solidFill>
              </a:rPr>
              <a:t>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219496" y="1375609"/>
            <a:ext cx="1942473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reflectivity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12414" y="1849215"/>
            <a:ext cx="1942473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ZP impedance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219496" y="1852376"/>
            <a:ext cx="1942473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 impedance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16411" y="2301431"/>
            <a:ext cx="1928788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λρ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219498" y="2290088"/>
            <a:ext cx="1942473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µρ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54864" y="3287060"/>
            <a:ext cx="1700547" cy="31084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λρ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µ</a:t>
            </a:r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crossplot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Прямая со стрелкой 22"/>
          <p:cNvCxnSpPr>
            <a:stCxn id="9" idx="2"/>
            <a:endCxn id="10" idx="0"/>
          </p:cNvCxnSpPr>
          <p:nvPr/>
        </p:nvCxnSpPr>
        <p:spPr>
          <a:xfrm flipH="1">
            <a:off x="1183651" y="1269973"/>
            <a:ext cx="1136312" cy="12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2"/>
            <a:endCxn id="11" idx="0"/>
          </p:cNvCxnSpPr>
          <p:nvPr/>
        </p:nvCxnSpPr>
        <p:spPr>
          <a:xfrm>
            <a:off x="2319963" y="1269973"/>
            <a:ext cx="870770" cy="10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0" idx="2"/>
            <a:endCxn id="14" idx="0"/>
          </p:cNvCxnSpPr>
          <p:nvPr/>
        </p:nvCxnSpPr>
        <p:spPr>
          <a:xfrm>
            <a:off x="1183649" y="1704515"/>
            <a:ext cx="0" cy="144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1" idx="2"/>
            <a:endCxn id="17" idx="0"/>
          </p:cNvCxnSpPr>
          <p:nvPr/>
        </p:nvCxnSpPr>
        <p:spPr>
          <a:xfrm flipH="1">
            <a:off x="3190733" y="1686455"/>
            <a:ext cx="1" cy="16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14" idx="2"/>
            <a:endCxn id="18" idx="0"/>
          </p:cNvCxnSpPr>
          <p:nvPr/>
        </p:nvCxnSpPr>
        <p:spPr>
          <a:xfrm flipH="1">
            <a:off x="1180805" y="2160061"/>
            <a:ext cx="2844" cy="141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2"/>
            <a:endCxn id="19" idx="0"/>
          </p:cNvCxnSpPr>
          <p:nvPr/>
        </p:nvCxnSpPr>
        <p:spPr>
          <a:xfrm>
            <a:off x="3190732" y="2163223"/>
            <a:ext cx="2" cy="12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03" y="2727800"/>
            <a:ext cx="1424522" cy="416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Прямая со стрелкой 21"/>
          <p:cNvCxnSpPr>
            <a:stCxn id="19" idx="2"/>
            <a:endCxn id="20" idx="0"/>
          </p:cNvCxnSpPr>
          <p:nvPr/>
        </p:nvCxnSpPr>
        <p:spPr>
          <a:xfrm flipH="1">
            <a:off x="2305138" y="2600935"/>
            <a:ext cx="885597" cy="686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8" idx="2"/>
            <a:endCxn id="20" idx="0"/>
          </p:cNvCxnSpPr>
          <p:nvPr/>
        </p:nvCxnSpPr>
        <p:spPr>
          <a:xfrm>
            <a:off x="1180805" y="2612278"/>
            <a:ext cx="1124333" cy="674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55"/>
          <a:stretch/>
        </p:blipFill>
        <p:spPr bwMode="auto">
          <a:xfrm>
            <a:off x="239304" y="2742304"/>
            <a:ext cx="2291366" cy="43203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12414" y="502654"/>
            <a:ext cx="3949555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of presence angle gathers 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09390" y="489421"/>
            <a:ext cx="394955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of post-stack data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Овал 36"/>
          <p:cNvSpPr/>
          <p:nvPr/>
        </p:nvSpPr>
        <p:spPr>
          <a:xfrm>
            <a:off x="9656143" y="418764"/>
            <a:ext cx="1487817" cy="79032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</a:rPr>
              <a:t>Well data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38" name="Овал 37"/>
          <p:cNvSpPr/>
          <p:nvPr/>
        </p:nvSpPr>
        <p:spPr>
          <a:xfrm>
            <a:off x="5228918" y="960353"/>
            <a:ext cx="1595634" cy="3891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Horizons</a:t>
            </a:r>
          </a:p>
        </p:txBody>
      </p:sp>
      <p:sp>
        <p:nvSpPr>
          <p:cNvPr id="39" name="Овал 38"/>
          <p:cNvSpPr/>
          <p:nvPr/>
        </p:nvSpPr>
        <p:spPr>
          <a:xfrm>
            <a:off x="5228918" y="2277674"/>
            <a:ext cx="1595634" cy="3891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6865267" y="2652139"/>
            <a:ext cx="1805925" cy="4260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Inversion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6865267" y="3234992"/>
            <a:ext cx="1805925" cy="426076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P-impedance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8043048" y="1393670"/>
            <a:ext cx="1595634" cy="38918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Wavelet</a:t>
            </a:r>
          </a:p>
        </p:txBody>
      </p:sp>
      <p:sp>
        <p:nvSpPr>
          <p:cNvPr id="43" name="Овал 42"/>
          <p:cNvSpPr/>
          <p:nvPr/>
        </p:nvSpPr>
        <p:spPr>
          <a:xfrm>
            <a:off x="9602235" y="2096815"/>
            <a:ext cx="1595634" cy="38918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</a:t>
            </a:r>
          </a:p>
        </p:txBody>
      </p:sp>
      <p:cxnSp>
        <p:nvCxnSpPr>
          <p:cNvPr id="45" name="Прямая со стрелкой 44"/>
          <p:cNvCxnSpPr>
            <a:stCxn id="38" idx="4"/>
            <a:endCxn id="39" idx="0"/>
          </p:cNvCxnSpPr>
          <p:nvPr/>
        </p:nvCxnSpPr>
        <p:spPr>
          <a:xfrm>
            <a:off x="6026735" y="1349538"/>
            <a:ext cx="0" cy="9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37" idx="3"/>
            <a:endCxn id="42" idx="0"/>
          </p:cNvCxnSpPr>
          <p:nvPr/>
        </p:nvCxnSpPr>
        <p:spPr>
          <a:xfrm flipH="1">
            <a:off x="8840865" y="1093346"/>
            <a:ext cx="1033164" cy="30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stCxn id="43" idx="2"/>
            <a:endCxn id="42" idx="6"/>
          </p:cNvCxnSpPr>
          <p:nvPr/>
        </p:nvCxnSpPr>
        <p:spPr>
          <a:xfrm flipV="1">
            <a:off x="9602235" y="1588263"/>
            <a:ext cx="36447" cy="70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43" idx="4"/>
            <a:endCxn id="40" idx="3"/>
          </p:cNvCxnSpPr>
          <p:nvPr/>
        </p:nvCxnSpPr>
        <p:spPr>
          <a:xfrm flipH="1">
            <a:off x="8671192" y="2486000"/>
            <a:ext cx="1728860" cy="379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42" idx="4"/>
            <a:endCxn id="40" idx="0"/>
          </p:cNvCxnSpPr>
          <p:nvPr/>
        </p:nvCxnSpPr>
        <p:spPr>
          <a:xfrm flipH="1">
            <a:off x="7768230" y="1782855"/>
            <a:ext cx="1072635" cy="86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39" idx="6"/>
            <a:endCxn id="40" idx="0"/>
          </p:cNvCxnSpPr>
          <p:nvPr/>
        </p:nvCxnSpPr>
        <p:spPr>
          <a:xfrm>
            <a:off x="6824552" y="2472267"/>
            <a:ext cx="943678" cy="17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40" idx="2"/>
            <a:endCxn id="41" idx="0"/>
          </p:cNvCxnSpPr>
          <p:nvPr/>
        </p:nvCxnSpPr>
        <p:spPr>
          <a:xfrm>
            <a:off x="7768230" y="3078215"/>
            <a:ext cx="0" cy="1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129669" y="1389806"/>
            <a:ext cx="175370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</a:t>
            </a:r>
            <a:r>
              <a:rPr lang="ru-RU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layers</a:t>
            </a:r>
            <a:r>
              <a:rPr lang="ru-RU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 smtClean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 (Top, base</a:t>
            </a:r>
            <a:r>
              <a:rPr lang="en-US" sz="14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u-RU" sz="14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layers</a:t>
            </a:r>
            <a:endParaRPr lang="ru-RU" sz="1400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78560" y="1227274"/>
            <a:ext cx="165646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1 and Well 2</a:t>
            </a:r>
          </a:p>
          <a:p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Sonic, density logs</a:t>
            </a:r>
          </a:p>
          <a:p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shots</a:t>
            </a:r>
            <a:endParaRPr lang="ru-RU" sz="1400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290068" y="2525592"/>
            <a:ext cx="169067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Post-stack survey</a:t>
            </a:r>
            <a:endParaRPr lang="ru-RU" sz="1400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13690" y="3907078"/>
            <a:ext cx="3753250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P-impedance well correlation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137485" y="322916"/>
            <a:ext cx="4362312" cy="3400152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5113690" y="322916"/>
            <a:ext cx="6938773" cy="3395032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/>
          <p:cNvSpPr txBox="1"/>
          <p:nvPr/>
        </p:nvSpPr>
        <p:spPr>
          <a:xfrm>
            <a:off x="126949" y="3828704"/>
            <a:ext cx="262839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P-impedance 2D map </a:t>
            </a:r>
          </a:p>
          <a:p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776553" y="4529655"/>
            <a:ext cx="1134287" cy="7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7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78" y="488355"/>
            <a:ext cx="6027824" cy="59745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8171" y="312762"/>
            <a:ext cx="5933433" cy="6284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21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41" y="3340507"/>
            <a:ext cx="5129331" cy="31224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-11714" y="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Brittleness analysis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4294963667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Нашивка 14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24" y="543443"/>
            <a:ext cx="46273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according of rock-physics analysis, P-impedance and Brittleness have good correlation (well space), that is why based on P-impedance result brittleness was estimated.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80147" y="2611434"/>
            <a:ext cx="3949556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brittleness well correlation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2578" y="488355"/>
            <a:ext cx="4203536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Brittleness 2D map</a:t>
            </a:r>
          </a:p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4893" y="2858443"/>
            <a:ext cx="770240" cy="36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669567" y="1912723"/>
            <a:ext cx="5319588" cy="3799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64535" y="1741810"/>
            <a:ext cx="5301601" cy="4327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53362" y="1957964"/>
            <a:ext cx="5301601" cy="3895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22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1714" y="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Analysis of TOC – P-impedance and Average Brittleness 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1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149" y="3327302"/>
            <a:ext cx="542925" cy="32289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51671" y="540791"/>
            <a:ext cx="4327326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Brittleness 2D map</a:t>
            </a:r>
          </a:p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50872" y="540791"/>
            <a:ext cx="390079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P-impedance 2D map </a:t>
            </a:r>
          </a:p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402" y="540791"/>
            <a:ext cx="3760470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TOC 2D map </a:t>
            </a:r>
          </a:p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9167" y="5388769"/>
            <a:ext cx="1133475" cy="7334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668" y="4729266"/>
            <a:ext cx="981075" cy="1743075"/>
          </a:xfrm>
          <a:prstGeom prst="rect">
            <a:avLst/>
          </a:prstGeom>
        </p:spPr>
      </p:pic>
      <p:sp>
        <p:nvSpPr>
          <p:cNvPr id="24" name="Нашивка 23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5" name="Схема 24"/>
          <p:cNvGraphicFramePr/>
          <p:nvPr>
            <p:extLst>
              <p:ext uri="{D42A27DB-BD31-4B8C-83A1-F6EECF244321}">
                <p14:modId xmlns:p14="http://schemas.microsoft.com/office/powerpoint/2010/main" val="2388605225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104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31" y="783432"/>
            <a:ext cx="3704100" cy="5469422"/>
          </a:xfrm>
          <a:prstGeom prst="rect">
            <a:avLst/>
          </a:prstGeom>
          <a:ln>
            <a:noFill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23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019" y="-10282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Sweet spot analysis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1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4" name="Нашивка 23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5" name="Схема 24"/>
          <p:cNvGraphicFramePr/>
          <p:nvPr>
            <p:extLst/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5" y="773600"/>
            <a:ext cx="3688231" cy="5469516"/>
          </a:xfrm>
          <a:prstGeom prst="rect">
            <a:avLst/>
          </a:prstGeom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32406" y="793170"/>
            <a:ext cx="29574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Reservoir Quality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8195" y="773649"/>
            <a:ext cx="37094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 Quality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7746" y="793170"/>
            <a:ext cx="3704100" cy="5459684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8074030" y="773600"/>
            <a:ext cx="29968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RQ &amp; CQ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44" y="3069841"/>
            <a:ext cx="685817" cy="4127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044" y="3669393"/>
            <a:ext cx="685817" cy="426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09216" y="3069841"/>
            <a:ext cx="86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2809216" y="3622351"/>
            <a:ext cx="86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</a:t>
            </a:r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6291" y="3015844"/>
            <a:ext cx="685817" cy="41279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6291" y="3615396"/>
            <a:ext cx="685817" cy="4265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60463" y="3015844"/>
            <a:ext cx="86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6960463" y="3568354"/>
            <a:ext cx="86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</a:t>
            </a:r>
            <a:endParaRPr lang="ru-RU" dirty="0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1947" y="3015844"/>
            <a:ext cx="685817" cy="41279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1947" y="3615396"/>
            <a:ext cx="685817" cy="42651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926119" y="3015844"/>
            <a:ext cx="86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10926119" y="3568354"/>
            <a:ext cx="86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75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24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547869774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Нашивка 8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714" y="0"/>
            <a:ext cx="1220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space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Completion 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 determination</a:t>
            </a:r>
          </a:p>
          <a:p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713" y="452437"/>
            <a:ext cx="12203714" cy="61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25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7" y="1854195"/>
            <a:ext cx="5749509" cy="4695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-11714" y="0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Integrated reservoir modeling- constriction static geological model and fluid model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87093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Нашивка 15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561" y="848028"/>
            <a:ext cx="5900324" cy="33737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6185" y="820708"/>
            <a:ext cx="6490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Surfaces: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Epsilon, Top Murteree, Base Murteree</a:t>
            </a:r>
          </a:p>
          <a:p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Geometry: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increment Xinc=25 m, Yinc=25 m</a:t>
            </a:r>
          </a:p>
          <a:p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Limitations: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Surface boundaries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066069"/>
              </p:ext>
            </p:extLst>
          </p:nvPr>
        </p:nvGraphicFramePr>
        <p:xfrm>
          <a:off x="6218158" y="4729266"/>
          <a:ext cx="5934075" cy="1820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360"/>
                <a:gridCol w="1483360"/>
                <a:gridCol w="1483360"/>
                <a:gridCol w="1483995"/>
              </a:tblGrid>
              <a:tr h="280745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Variables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Minimal value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Base value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Maximum value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93453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Porosity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0,05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0,075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0,12</a:t>
                      </a:r>
                      <a:endParaRPr lang="ru-RU" sz="900" i="1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453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Net to Gross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0,7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0,8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0,9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6907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Gas formation volume factor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1,1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1,2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453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Gas recovery factor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0,2</a:t>
                      </a:r>
                      <a:endParaRPr lang="ru-RU" sz="900" i="1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0,25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336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0,3</a:t>
                      </a:r>
                      <a:endParaRPr lang="ru-RU" sz="900" i="1" dirty="0">
                        <a:solidFill>
                          <a:srgbClr val="00336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50728" y="4292073"/>
            <a:ext cx="557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4539" y="3454239"/>
            <a:ext cx="933450" cy="647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2017" y="435201"/>
            <a:ext cx="394955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Static geological model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05535" y="410354"/>
            <a:ext cx="5921350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</a:t>
            </a:r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tact set for Murteree-Epsilon formations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1989" y="4256919"/>
            <a:ext cx="5452713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 for probability reserves estimation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26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401" y="27788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62844" y="7854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856653" y="394727"/>
            <a:ext cx="8326108" cy="2999968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4"/>
          <a:stretch/>
        </p:blipFill>
        <p:spPr bwMode="auto">
          <a:xfrm>
            <a:off x="6172199" y="3394695"/>
            <a:ext cx="6019801" cy="3175273"/>
          </a:xfrm>
          <a:prstGeom prst="rect">
            <a:avLst/>
          </a:prstGeom>
          <a:noFill/>
          <a:ln>
            <a:solidFill>
              <a:srgbClr val="336699"/>
            </a:solidFill>
          </a:ln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626" y="3437679"/>
            <a:ext cx="6127407" cy="3132289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9277" y="11731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132220"/>
              </p:ext>
            </p:extLst>
          </p:nvPr>
        </p:nvGraphicFramePr>
        <p:xfrm>
          <a:off x="84640" y="370152"/>
          <a:ext cx="3831252" cy="282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3" name="Лист" r:id="rId6" imgW="4391128" imgH="2638331" progId="Excel.Sheet.12">
                  <p:embed/>
                </p:oleObj>
              </mc:Choice>
              <mc:Fallback>
                <p:oleObj name="Лист" r:id="rId6" imgW="4391128" imgH="2638331" progId="Excel.Sheet.1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40" y="370152"/>
                        <a:ext cx="3831252" cy="28299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-20953" y="-38341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Reserves and uncertainty analysis – Epsilon formation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Схема 19"/>
          <p:cNvGraphicFramePr/>
          <p:nvPr>
            <p:extLst>
              <p:ext uri="{D42A27DB-BD31-4B8C-83A1-F6EECF244321}">
                <p14:modId xmlns:p14="http://schemas.microsoft.com/office/powerpoint/2010/main" val="87093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Нашивка 21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1256" y="3906918"/>
            <a:ext cx="23115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Porosity (47,32 %)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02126" y="4439364"/>
            <a:ext cx="33347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Gas recovery factor(22,14 </a:t>
            </a:r>
            <a:r>
              <a:rPr lang="en-US" dirty="0" smtClean="0"/>
              <a:t>%)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619513" y="5022350"/>
            <a:ext cx="28003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Bg(15,45 %)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8514" y="5508972"/>
            <a:ext cx="33347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Net to gross(15,09 %)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8892840" y="1439195"/>
            <a:ext cx="695996" cy="361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4.1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V="1">
            <a:off x="4512875" y="1619787"/>
            <a:ext cx="74867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512874" y="683994"/>
            <a:ext cx="7486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5261552" y="1449839"/>
            <a:ext cx="695996" cy="361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1.0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0" name="Прямая соединительная линия 39"/>
          <p:cNvCxnSpPr>
            <a:endCxn id="36" idx="1"/>
          </p:cNvCxnSpPr>
          <p:nvPr/>
        </p:nvCxnSpPr>
        <p:spPr>
          <a:xfrm>
            <a:off x="6054386" y="1619788"/>
            <a:ext cx="28384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5261552" y="521089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2.7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2" name="Прямая соединительная линия 41"/>
          <p:cNvCxnSpPr>
            <a:stCxn id="41" idx="3"/>
            <a:endCxn id="43" idx="1"/>
          </p:cNvCxnSpPr>
          <p:nvPr/>
        </p:nvCxnSpPr>
        <p:spPr>
          <a:xfrm flipV="1">
            <a:off x="5957548" y="687055"/>
            <a:ext cx="2573073" cy="1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8530621" y="506462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.6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4504876" y="2578180"/>
            <a:ext cx="8826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5387537" y="2384794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1.6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6" name="Прямая соединительная линия 45"/>
          <p:cNvCxnSpPr>
            <a:stCxn id="45" idx="3"/>
            <a:endCxn id="47" idx="1"/>
          </p:cNvCxnSpPr>
          <p:nvPr/>
        </p:nvCxnSpPr>
        <p:spPr>
          <a:xfrm>
            <a:off x="6083533" y="2565387"/>
            <a:ext cx="350530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9588836" y="2384795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5.5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72199" y="3301785"/>
            <a:ext cx="3085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Spearman rank correlation</a:t>
            </a:r>
            <a:endParaRPr lang="ru-RU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27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71" y="372347"/>
            <a:ext cx="8079426" cy="301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6"/>
          <a:stretch/>
        </p:blipFill>
        <p:spPr bwMode="auto">
          <a:xfrm>
            <a:off x="6196733" y="3345845"/>
            <a:ext cx="5943600" cy="3267107"/>
          </a:xfrm>
          <a:prstGeom prst="rect">
            <a:avLst/>
          </a:prstGeom>
          <a:noFill/>
          <a:ln>
            <a:solidFill>
              <a:srgbClr val="336699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-11714" y="3422154"/>
            <a:ext cx="6183914" cy="315271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171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396398"/>
              </p:ext>
            </p:extLst>
          </p:nvPr>
        </p:nvGraphicFramePr>
        <p:xfrm>
          <a:off x="61937" y="376821"/>
          <a:ext cx="3805834" cy="27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2" name="Лист" r:id="rId6" imgW="4391128" imgH="2619435" progId="Excel.Sheet.12">
                  <p:embed/>
                </p:oleObj>
              </mc:Choice>
              <mc:Fallback>
                <p:oleObj name="Лист" r:id="rId6" imgW="4391128" imgH="2619435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37" y="376821"/>
                        <a:ext cx="3805834" cy="2790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-11714" y="-51013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Reserves and uncertainty analysis – Murteree formation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Схема 15"/>
          <p:cNvGraphicFramePr/>
          <p:nvPr>
            <p:extLst>
              <p:ext uri="{D42A27DB-BD31-4B8C-83A1-F6EECF244321}">
                <p14:modId xmlns:p14="http://schemas.microsoft.com/office/powerpoint/2010/main" val="87093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Нашивка 17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808" y="3879518"/>
            <a:ext cx="23115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Porosity (46,45 %)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6999" y="4410485"/>
            <a:ext cx="33347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Gas recovery factor(29,2 %)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199" y="3301785"/>
            <a:ext cx="308537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Spearman rank correlation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7439" y="4971540"/>
            <a:ext cx="28003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Bg (15,53 %)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96999" y="5492294"/>
            <a:ext cx="33347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</a:rPr>
              <a:t>Net to gross(13,83 %)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804001" y="1439195"/>
            <a:ext cx="695996" cy="361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5.3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4512875" y="1619787"/>
            <a:ext cx="74867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512874" y="683994"/>
            <a:ext cx="7486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5261552" y="1449839"/>
            <a:ext cx="695996" cy="361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1.3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endCxn id="2" idx="1"/>
          </p:cNvCxnSpPr>
          <p:nvPr/>
        </p:nvCxnSpPr>
        <p:spPr>
          <a:xfrm>
            <a:off x="5965547" y="1619788"/>
            <a:ext cx="28384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5261552" y="521089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0.8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Прямая соединительная линия 30"/>
          <p:cNvCxnSpPr>
            <a:stCxn id="30" idx="3"/>
            <a:endCxn id="33" idx="1"/>
          </p:cNvCxnSpPr>
          <p:nvPr/>
        </p:nvCxnSpPr>
        <p:spPr>
          <a:xfrm flipV="1">
            <a:off x="5957548" y="687055"/>
            <a:ext cx="2514989" cy="1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8472537" y="506462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3.6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4504876" y="2578180"/>
            <a:ext cx="7486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5261552" y="2397587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3" name="Прямая соединительная линия 42"/>
          <p:cNvCxnSpPr>
            <a:stCxn id="42" idx="3"/>
            <a:endCxn id="44" idx="1"/>
          </p:cNvCxnSpPr>
          <p:nvPr/>
        </p:nvCxnSpPr>
        <p:spPr>
          <a:xfrm flipV="1">
            <a:off x="5957548" y="2578034"/>
            <a:ext cx="3631288" cy="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9588836" y="2397441"/>
            <a:ext cx="695996" cy="36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7.2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28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1027645430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Нашивка 13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11714" y="-76132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6185" y="464674"/>
            <a:ext cx="9393044" cy="4125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method and made initial evaluation about basin potential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difference between unconventional and conventional pores systems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integration approach was developed which,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 making following things: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characterize reservoir through brittle and maturity view  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hydrocarbons zones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 recoverable factor based on brittleness and geological complexity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completion strategy based on brittleness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zones for horizontal drilling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 volume of proppant for fracturing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complex evaluation about perspective of selected formations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4389851"/>
            <a:ext cx="122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opportunities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6184" y="4864718"/>
            <a:ext cx="9900613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investigation of fractures geometries by seismic interpretation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seismofacies description and correlation them with TOC and brittleness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Trying to combine multifocusing method and fracture geometry description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2566" y="1408872"/>
            <a:ext cx="9607521" cy="298692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566" y="862865"/>
            <a:ext cx="9607521" cy="50276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2566" y="338607"/>
            <a:ext cx="9607521" cy="50276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 w="9525">
            <a:solidFill>
              <a:srgbClr val="0033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2098" y="4789961"/>
            <a:ext cx="9617989" cy="1456282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0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17471"/>
            <a:ext cx="12192000" cy="502766"/>
          </a:xfrm>
          <a:prstGeom prst="rect">
            <a:avLst/>
          </a:prstGeom>
          <a:solidFill>
            <a:srgbClr val="336699">
              <a:alpha val="25000"/>
            </a:srgbClr>
          </a:solidFill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oil and gas reservoir </a:t>
            </a:r>
            <a:r>
              <a:rPr lang="en-US" sz="2667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characterisation</a:t>
            </a:r>
            <a:endParaRPr lang="en-US" sz="266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AutoShape 2" descr="data:image/jpeg;base64,/9j/4AAQSkZJRgABAQAAAQABAAD/2wCEAAkGBxQTEhUUEhQWFBUXGB0YGBgYGR0fHBwaHCAaHhgfGCEaHCggHBwlHBgYITEhJSkrLi4uFx8zODMsNygtLisBCgoKDg0OGxAQGywlICQsMDQsNC8sLyw1LCw0LCwsMDQ0LCwsLCwsLCwsLC80LCwsLCwsLCwsLCwsLCwsLCwsLP/AABEIAOYA2wMBIgACEQEDEQH/xAAcAAABBQEBAQAAAAAAAAAAAAAFAAEDBAYCBwj/xABFEAABAwEFAwgGBgkFAQEBAAABAgMRAAQFEiExQVFhBhMicYGRobEyQlLB0fAHFCNicpIVJDNTgqKy0uEWNEPC8XNjJf/EABkBAAIDAQAAAAAAAAAAAAAAAAABAgMEBf/EADURAAIBAgQCBwcEAgMAAAAAAAABAgMRBBIhMVFhExQiQXGRwRUyM4GhsdEFI/DxNOEkQoL/2gAMAwEAAhEDEQA/AMvaXVqdUBiUcRAAknU6V2LLaP3bv5VfCrlwA/XkxkcS/JVbNQIknT5/xVNau6bskSp0lNXMH9RtB/43fyqpfo20HLm19x7a2yQQJk7e75yroZkZxw2cIqjrcuCLOrriYk3VaT/xr7vn5FMm7n5zaUe34Gt24qD89VUyujrc+CH1ePExqrptH7tXh8aY3TaNrau8fGtlj0zmCa4tKySNkzn3UdanwQugiY83TaP3au8fGuDdr/sHvHxrYuOGAJ2bapuL2DWmsVLgg6CJmTdr49RXhTfUXvYVw0+NH7ZeCEQFKjLTbw6tPGh1isPPJ5xxagVHKDpnAjtq2NWbV2Zq8qdFXbKP1J4eoqonQpCilyUkQSDrnBHeDNGLvdUhxTKzigYkqO0caF34qX17PR/pFWQqNyysdouCnEs/oe0zHNOd1SC5bUf+Jedek245g5zA125fCKAOcpmwVICVKUkkREAkZDOcsxrVgkm9jMIuC1H/AIljrj3mpTyZteEK5pUfiTx+9wNb64habUgutJZwA4QlxSgdBJJSCMyTuoszyftRnE600DsQFLPZiKR4Gi4OLTszydfJu1AxzR/Mn+6pByYtf7r+ZH91emv3RYGzFptJWr772H+VspFTtXDY3Z+rPqSqNW3irvSoqB2bKVwseUjkxap/Zx/En40jyXtckc3MffT/AHV6PdFxqeLptD5CGnFNw30MWEDpLUSSNdBGmtTvtXQnoqcbnfzyye8LNFwPLxyZtX7vT7yfjXJ5NWr93/Oj+6vUWeTbDomx2xUeziS6ntnpDvpHkpav3zB482v+/OncDytPJ21ETzR/Mn+6krk9ah/xH8yfjWmfvZdnedZdAc5tUFScsoEQD17TRC6rwS+hakgpKFBJCoOuciD900XuScJJJtbmBtd3OtJBcSUgmBmDJidh6qs2NwYBlv8AM0U5aK6LXWrL8tDLEegNNu3iakiuWxZ5MoBvBEnLE5/SutbaAMUSIGu3af8AzsrJcmRN4Jn2l/0ritO2BiVJ2xp179a52K99eBsw/u/MsACYVoMsqgCoUoERllu6xXLizBgCRlv491drUCSNciazGgjeUDG+NKqrczI+Z3d9Th07uo0KctzbTicZKRiBMZ5TmfOpRTeiISdtWQOXk4VlDKAvBqTpPf8AMV3Z7yLiDIwKSYVnlJn4UPuhwc04Qc0rCzxSPk1ObqSp5RUrEFdLCMoG9R2cK1unHY5TxzjUkpbIkvVSjzTaD+1BM8ASPMHuqo4wWIWhwqQDCwd0wYqBmzq58hCh9mYTJ2EmQO0nKiVsY5znUAxOFXuz7qlZRSRTXxb6RNOy0K1gaQ66+cMyo4QrIhJmNdMorvCENloSFCCJMzJGhgaHZFU22S3aRmoyJG9XA9x8Kntj7brjSZGpJ2Rw4Z1JrXTYoqyc6l94vXwOLclbTvPEpUmcJA1ANVeUKItC53IPehJ99SXgy/hzQEtzJCCNnjUN/wBrQ6/jbnDgbT2pbQk+INSprVPl+Dbh5Posra+R6nfJzJG0DXqFebKH6y5/9FeZr0q9fSOWweAHv8q80V/uXPxq/qNWS2NuF+LE9W+jpUWFyMQIUvNIk+iPRG08KouB1wEE3g+IzCglhH8RMGKu/R2CbC7AJOJcYTBPRGh2HjVC0WJREuWdZAHpWy19AfwoOdKIYr4svEgacaaBRju9gjVIbU+ofiUTmaNclnELfxBdhdOE9JlJQ7+XdQyz3hhEN2pKAPVslkKkDX1iDNFOTVtC7RBtKHThMJXZ+bdy2gwMt9SMxau5ILdvxYCOfc/aeh6KfT+7vrPotyUjo2uyJG5qyFQHaDpWksRAbtxJSkc84cSk4kiEIzUNoG6gCbxUQMNqtaxsLFkAR2SjMVFeiJP1ZSaShxQKBZn1e1Z3DZ3e1JMHvrQ8mmnA8MSbcAEnJ9aC2O7NR3VnLVaEuEBx2zunYm2MFlfYsAUe5LWcB8HmW0dEwpNqLgj7iCfHYKYjA8rv97avx+5NEORkFu1DbzqD4KqjywH67avx/wDVFWeRpOC06RziOsmFeFRhudHEf48PH8lDlr6LZ+8oeVCLIOgNdvnRblimEo/EfKg1lHRGfhxq1HNexH9aU08paDCgpUZTrIOuWhqy3ygfy+0I7E/Co7IkG1AHTGr30et7qGk4sIk5AADM1fTwsakHOTWnIoqYqVKShFN35gh6+FkmXFnIaRwOWWWc9XGoLRezpUopccwnSVZxxIA2bqK8++lOJTSY1jbGXH5irlmfS4nEnTyPGnRwlGp7kl5FU8dOKvbTxuZoW12PTc7zHGpbtfCXZfzJTAKs4038Mq0dCr8cAbMgEnITs41bV/T4xg3f6FPXXW/ba35ltFlAxLaShQUM4VGW3ePKqVjtiWUqDkhUxB9LCIw6bK4syU2ZGNWJSlJjL0d8A78qrtr520SpOE4cgreNNlci2/AioXvfWPHjYTjTK0uLbKgsdKCe/SrDLylKbmDjThJB1CCT2T76p29C1uDm0mVIzgazrOzhVyxrxtJwCFsmIO3eO3OpPb+aE56QTf17tPyQXgw4p0qSICUwCdDO7jn4UztlQGSFJGMBUqHtJMRO6YqJpCn+cK3CiD6MHIdVW27OlIbbMLxJV1GSk7Nw8qL2SQ82VKN9Vw8COy3k2loSSVwQRJJ4a5DKNKCYx4defuolarOnGEsokoEq7N8n5mqFseC1lQETGXYKuhGNnK+pooJXbXfr+ND1+8HpIMbAPDbXnCj+su/jV/Ua9Dt6zMEnQHtgTXn7iR9Zf4LMfmpS2Ojhfix8T0/6PBNheGR6SslGB6I1OwbzQuGm8ym72cvSU4p9X8KaKfR0f1J70fSVmoSn0R6Q2jfVBu2JBhu02ZBOyy2QqWeomc+ylEMX8WXiTIta1RDt4ODeywltH8IUnSifJu0qLwSp61HI/Z2lmCY9lYAGVD/qy158zeT33lvBrLgkKT3RRTk6FpewkW5AIPReIW2cvaElJ4TTM5NYXIRbyFFJDyziCcRHQRonaRu20ATzi8//AOo7nr0WhwhORo/dphNvIK/2682xK/QR6AOqt1Af0UtyT9Ttbn3nrVgJ7ArLupL0Q36sq2u1LQIcetLSfZtdnDqPzpHvonyQLXPjAbASUq/YJIcOm/0Rvqn9XdaM83b7ONuBYtCO5UnwonyXthU/BfcXkZSqyc3+ZceG00xGD5Yj9dtJ+9/1RXXJHNNp/GjyVXHLE/r1p/F/1TUnI70bTn6yPJU1GG50cR/jw8SnywPQQfvEeA+FBbL6IozywV9mgbMZ8sqE2NIwCT8zVqOa9juxf7ofjV76KX4kwhYE4FSR89VCrF/uh+NXvonbUc4+hkqISUyeJzrZCSWGlfiYK/x0+C+moQatqVEKSZQvokeyrZ36d1ArLZVlx1tCi2gKJUd24UT+qttJWgYk4vWOkjTPZnXblqC20RGJzo5bPbPYAfCuVGbi7xM0ZZb5Vo+P3KCFLYcShSsaV6b6rXdd6XkKUsqK1Ex2Ca5vS1nngvAcDZgbM/8A3wFT3ay4hKlqThTiCwNu2f5a0VKspUUnLX+i53jDNs3b57/6uBkghElWi4wHzHlWpdfCVhZAKSIxRmJzE8CaHru1qHDBIzOMnQ7hGRjjUlxuFbULGQOETtH+KoqSUldLYjXkpxzLu37tyaxEqCir0ElWGDrmc/h/5VC53pLhSpIKlThO0Z/HXPSphbQy0UgSQtSQO3bt0NDrUw4hbbrmESoejA45xw66SV78xxhfMn37c7ajW61c27iTkrRadh02ir4a+1xCc2ypIOwmJ91c2vG0tSgCpCvZiRmTu3k99OzapKXMQUgSk5QROYnZqB30PVaBLWKceHnyBlkW6htTqYABAMjNW/z31RcBxGdTn35++jttK3EJQASpfSwjdmQB3UPdbxqUUAwEZiPRCQAZ3Z+YrRCzTk9zZRbbvbf+fk9WtsKwxoUJ68wK87fV+tPxpjV/VXoTjkJSDqEJ1/CN1YW13U/z7ikNyFLVGYEiZ2mk0baElGabNzyE5RWezsKQ85hUXCYwqOUDcDuNGLR9IFlR6CXF/hSEj+YivN0XNaonmD+ZHxrr9CWs6NAda0e41Xqbaiw8pObk9eRtFfSSZ6Nmy4uZ+Cansf0joJh1lSBvSoK8CBXn6+TFtOZSAD99PuNRLuK1NqhSSZTIKemNd40OR1p2ZUnh5PKk/NHoDPLRhj6wpIU6px8qSEiMihEEk6adfCqivpKcnKzoHWsz5VgzddomYX+Q6V0OTlpVBxJznVRB7RGVFr7Blp01203816G/Z+kpXr2cfwr+KavN/SSwfSadT1YT/wBhXmyeTdpBEqQAd6v8V2m47SNrav4j8KeVgnhpb3RNyitqX7Q88gEBZkA6wEpGcHeDU3JUn9Y/EjvhVVTcdpjRr85q9cVhWyHQ7ErKT0TIyCviKIRaeo8TWpunGEHexV5YTzSDH/IRP8NBbKnoD520f5WA/VkH/wDYj+TOs/ZT0RVi3MD2GNo5t8riYWcu01Jb7z5wg4QlQ0IJqzc1iQ9bkNuSUKcUFRkYzPZpRvlBddmahLbJK14sAClE5SArNWk6b8J2VF4lx/b4h0EZfuPuKd0POc3ifUObV6OLU/4io0JQ28laSObMgQckqPuMVXstptDZSzgCickJMZ9Rmor0YclKnWiygqwqUBkevZMA91U2vLxOesPKUnL/AKvht/ZfvhHOhSEwSgBYzG2cu6q6Lal6QklLkECdFjcfnKobxu4JClMqUMI6SZ9U5gjeKV221pITgwpXEHEk5n8QOVJJZdCCguj7OttuXjyZaFmK7OlKVBMZKnhOLxoYtjm1NwolKz1dqRs1q65aCnnUrBTjzB1BJgKg+Nd31ZSrAUEDCY74iBSTafJkYScZZXs2/sB+cWXMUFSUrmQDE5Z5b4FFLxsi3eimMIWSSeoEeZqGwWotFTKyEmZCtmzXeDVh605uDMFSU5cScJjgQRnUpN3Viyo5Z1lW235KFotzjJU2o45HRO0TUdicADjSwELUdFaaZDhvqW/m8TyEiASI8TVZFrSsYX0kxlzidR176kleNyyCUqaaW+rt+Agm8FJbUcIJQAk6ZHMTOsQKAl0kk7znxmjrFyJVmh6UEbs+rWhF42UNuKSJgRrrpUqbjdpFlB01JqO5oXOWKzA5tAAEan41NZeVRhWLCCBIASTJ3TiyGmfXUdhu1hbaVBOozzOu3bVn9Ds+wO8/GugsFN63RW8fTTs0yNPLV6D0Ua6YSRG3b1d9cDlq+NA3+U/GrP6JZ9gd5+NOLqa9geNS6jPihe0IcGVP9a2iI6H5c/OoxyztOZxJH8I9+lEDdjXsJphYG/3ae4U+oS4oXtGHBglfKu0mekM/uiuDyotG8Z/dFG/qDX7tH5RVS8g02gkIRiI6Iwjy3VGWCcVdtDjjlN2UWDV8qLQdVD8o+FL/AFNaI9IflFGbKy0tIIQjiIGR2g12bC37CPyipLAtq6aE/wBQinZxYBHKZ+IkflFdr5TPERt6hHlO+jRsLfsI/KKb6g37CPyijqEuKF7RjwZnrffbrzaW1xhSrHkNpEeVKzHoirXKFlKUowpSmSdBGwbqrWVHRFZKtNwm4mynUVSCki/dJw29H/2I7yR760/Kw807Z7QBLfN80QNUqlRz6wZHUay1vHN29WzDaDnuhdanlS0lVpZaPocyHI9pZJzO/IAdlYanxE+RfNx6GeYC2hAtMYFwUKKgrbhMTHFJ8xQ69rKUtpKVrLa4KgTOeoJ460atDCwBzTaE4c0wrvkYdtDnmVOQyr7PpYgDtG0JO2DPfTi9Tk0qrTVnou7l8imzbAAkFK+bwqQVHaDpwyq3aLM2WVpRmlCQUnbizUZMcRVu2kBDqCOiGwUjhEeYFCLuYfW0QjClGevrTr8KN9dhp5lmWmvH5+Z1dsFkpdORPQ2nLUiM9ffUjNvJUhKsykqMxGKAYOe3WuLBeQaTgUmQNVJByJzIMxmMx2Gu37bz2IJaK0pE4to6omm07vQcoSc3eOnH6FZix88C64vCCYyG6rlrs6QhooVIQoZ6yCRr2xQ27bYtBUUAqbGZG4b6LKSm0NlTRwnQ8eCht69aJXT5BVU4yV/d7uBHbbsQt3EtSiSPRA0A2zumqFks8862VkNJOcASc8hPYKvWO0KIccUM0jD2pBnvNU7D0W0qOYW4JO4g5T59lJXWgU5VIpq+1l6/Y7sgNnfCJJQvf4TxBqrfkc6og55COECpr2Cw8jFESMMbpEzxqrfh+2V2eQqyGrT5FtHWak93HXzNc/yeUhIcsqlJOAKLaswo4cSgknbAJCTuMGmu+1BxAVpv666N7OtNtuOJSk4CGGhmVKKcHOL4JBMDaeo0MsS1oCGGkc48rMjYJzz6hXSwlVwvmfZ9SOMpKaWVdr0DVPNUHXX2cP1lrChRgLSQRO44SQDw1q6IIkHLeK6NKtCorxZzKtGdN9pDGkE1w46EiTkB89pqC7mLVagVMJShsGMSzkT3HwEDfSq14U/eJUqE6vukd72ottynUmBRWy8mm2YU79u9kTizQDtAHrRpJ11gUEvBpzEqzWhIQ6Okkj0VbiCMiCNo90USYtzz4PNrCHkhIcbcHRJAjGhQGUwJGkmRrXNxVTO1JbHTwlPo04y94e9biQEqds55p0JU5gB6KkoguYZ0IBmNN1V7HaOcQle8fPlUd5PPIJbUrHaHWwkkei20rMgcVCJO47zVWzc6o8xZgDzY6S1aA9vGcszruqWEq9Gm5e76ixdLpWox970ChpKND3lvsYfrACm1HCHE6TrGmsbIq8lwHQg7oNdClWhUV4nMq0J0naQC5Sn0O33VfuexlbKFZbdg2EjdwoZykV9okbk+Z/xXpfIa48dhZVvCjs9tXGuXiGnWlc62HTVCNjCcvWcF4WgffxD+IA++i1731ZbQlKXFKCkDoOJBxJnMpM+kmZOyNh1rv6XbJhtgXscbB7UyD4RWdu+4w62F4yJmRHGskMO6zVt0ap1o0k82zHF5Pc5zbTnOzoSmJ650ousqUjCtAWoekdEg9fwqg5d7jOFTZx4SciN8THdUV5XrzjZbCVIUTmDuGZGzupVsPODSaObOMask6aVvsMQmQTaUkiRBSSIOyScx11FeNuXCEc43hOUt7B7hnsoixdiFtpIQlGWeISfP5mqKbKEKlCG1pGeM4gkRukmeyqVJXCM4N8bckSCxlgnA8U4tSQCknrnLXbSuyyuJW4pZTC88QIjFOzvNdsvFwfauBsHRIgGOJOfZQ28LM2lbaQqEHVQM/P8AmhXej+w1Oc10cn9L/j1O70ZCgpaCEqGTiQdRvEajbV1q8mggJbKW+Ckn459ddKuNpIkBa+ojTeKFXndyRmhZO3CvJUcJAmmsstBx6OolFt6fz+XLtjtiQp2SkgwejocgDA1k5ZVWtzaW1pIyQvJSDoNM+ET2VWYYbcA5s826M8JOR6jsNcWtSisfWMScIjIZniNh7KnGF5WRNU7Tun4r7f2T3ks840MYWAciNdR6Q3+dQX5+2V2eVJhpKnkBsqUMicXD/Ap79P2yuzyqVss7FkElUSXB/c2l82Eu/VlNkB1DQjEOioRJAOxSSTI3EHZVzk9d/MoUtZBdcV0iNiRokeZ6huqpZ7Ul02VhtWJQWlxxQE4UpTBHEkEjuFC3r1dfxKDaFtYjDStQN4IghUHUEVbFSl2UXtxj2mbN9aSENLSFNvrwqSdMKUlalDbIgQdhNYa4bICC5n6RwidOPE/CumLUoAhplwOFJQFuLJDaVZKwSBBIJEmciaI2GzBtCUjYM+vbWvB0nnzNaGPG1koZU9WDLxsqEuNrIkFxOMSYImTtkaHTfXoZtaFIUhISgNKU0UiISEGEnqKYPaaxl42XnEFPaOuqlofWsgu2VLjoATjClAKAyGMJIBMADZMZ0Yug894rRhg68clpPVGn5QWEWlpshQDiCcDgzETJSqOMEdfGqlz3UGMRKy44uMSoyAE5Dhx4UBF5vslKi4nUJ5lMYcO6BkOzPPWtLeF5NsrUh0lGpQYJCknQgj1hoQdorHJOPZZti4y1RUv67OdfSpDnNOFuEmJS4lOR09FSRAIzkYTXVjabsrYaxCSSVKJgqV2nZkAKrs21VpdC20kNWZt1c6Y14fRB4wnLcCdtBbNaXnBj5xDhMy0sApjqOh7tmdOEZS7KFOUY9pmmVaRiDasK21NvOOJOeTaCUnh0tDwrN3BY0hAcOajMcBMZfGomWXSFIQ0lkL6K1SScMgwJJMSBltijDSAlISNAIFbsHRak5SRgxtdZVCL/AKMxfi5ePAAe/wB9e/cj7PzdhsyYiGkmOJEnzr58wl1+BmVrgdpgV9Lst4UhI2ADuyrDWleTfM30Y2ilwR559Mlilpl0eqsoPUoSPFPjWK5LvShSdxkdv/lev8tbv5+xPIAlWHEn8SekPKO2vD7gewvAbFDD8PGp4OeWoivGQzUmapVBLKUqtLinPU9FJ4bhtO3to4RVC23W24ZMg7xXTxdGVWGWLOPRmot370DrZe8upSYKJzTOW7ONT4ddXb/ENnOEgE9Z0SOqc+yo7RcyC3gTkZkHUzx4UHvJp7EhtasZPopHv8e6uTWwUqdm9jTTVOpKOV2txJrqs7C0dLNwzMkjuqc3KB6iTw5xX9tcpunCsKcla5BwpEDLedKlftLqsfooSNozJO5J3zlMVkk9eyyUpycrwlpzf2O/ri55tDYlIAnFKUjZOXhUTFmDkqdJXCiBOQAGWmmedXbC0G0BBPSOZz1Oc91ULxXzbBEiTI65Pwmod9kUp3eWGl3v9wdbUocVDLZkESpOQjy7alsl4qSeatAkb1Z9U7xxopYLPgbSnbEnrOtQXrYwtB3jNPw7a7EsAui31J9Yi5dG1px7/EIIZQnNCUpO8ADyrK31+2V2eQo3yftmNrAT6B8DpQa+hDypGz3ZGuXTTU2mWYWMo15KXD8Gt5I20AKQG0trQEqlO0GIxHfmO81Yd5LtKUVJWtqST0cwN5jWB10GuV/m1OwUh1SWlN4tFADpJnZI8U0YFtcd+zcCLO2swtanEyEevhE5mJHbWqSyysjoQeaKZVZDjTzlndIUpEFKh6yTBB7QQe2rRqnZn+fedtMYQo4UJ3JSAAOwADvq6a7OFcnSWY4uLUVVaiMTVRqyLtVpRZkrwJgrWrbhAJMbzlpx4VciqKrQbPaWrSNEqCVjekzPgT4VHF5uieUMHl6VZjQtcnbOwoKS2StOYKzJG2Y9GeyhXKq0OBbLSCBziSslQBE4lCIIOmHvNO/fLoxBD9mdSCcClqhWH1cQgAmNeNDrS8HXbOhC+c5lKucc2KWtSlqiRpKonbnXIpRzTS5naqyywb5BTkxeLikLCiMTSwkECJBxTsjZ41w/cdmWSVJLeea0GMPHCejA3ZUIu+1FrnGwtLaw7ziSuQlaSCClRGmwjtzBq4q3SqH3WebT01JbJJcKc0o00KgkHvpSVpDi7xuR2JK23HmHDKmVFM74JHu8a7t7uFtR3A1BdOJeN5Zlbqio9595NV+UbsICR6x8B/mK60Zyjh7y3scecIzxOWO1/wCzv6N7BztvZGoQS4f4cx/Nhr38V5X9DF2iX3znADaT19JUdya9UBriyZ3InKhXzzylu82W1uN6YFyn8JzT4EV9D15h9MN0mWrSkZRza/EoP9Q7qUXZ3CSugEi9GikErSMpiaZV5te2Kz9zXM7aVKDWGUCTKgMtNutERyMtO0tj+I/21vl+p5dHYwL9MUtVcuLvVqPT8D8KD2+8Eh5DqDigQRmN+8cavf6Lf2raGnrK/tofeNxqYKFOKBSVwSmctDtA1E9xqipj1WjkdiyP6eqd5a7BV28ApsKHRxTrsAyJ+dprlhaHEpDeaUqE74GYPfFUr1ebKCho4lLKQAkaAaAdvnTI5NOp0cSCRsndpp8xWBqKWuhRRwbqRbjdalG1vJW84ouYCD0CAdnV850yHkqUkvPYwnQAHxy0qc8m1e2nuPwqH/T6vbT4/CtMK9KNttPE2dUdrfgJG+WvajsNL9LNH1/A/ChZuBQ9ZJ7/AIVy5yfWPWT4/CtftPwM/syPMmuZYFoWEmUkEjvkVXvx086sZZgeQqW67MWrSlJIJwzlxTMaa51Bf/7Y9Q8qxXTqX5DUcuJ/8hjnbOtCAtSZCQNsjIbajQxZR689ZPuFU7q5POvN84gowgwZJyPdxHfV9vke+fWa/Mf7a3PEpu7igWFtopMs3dammklPOgpmRIMjfsqx+mGfb8D8KrNcibQR6TQ2ekf7fma6TyHeylbXer+2pLGyirJIjLAxk7tsmN8M+14H4VVt1tZcwhSzhBkjCc93vqdfIV0auNd6v7aQ5CufvW/5uvdSljZSVmkOOBhF3Tf8+RSU7ZDs7goeVTM3qwgQnIcBUx5DufvUR1K48OFRf6MX+9R3GksW07pLyG8HFqzb8yO03lZ1+ln1iombTZU6CNRoTrkdeBqyrkYr98j8prhXJBX71J7DQ8U3q4ryGsJFKyk/May3ky2nCFkgHLI5A7KFXvag65KfRAge/wCeFE3+SqkNOOKdSA2kHQ5kkAJHEz4GouRlz/WrW01EpnEv8Cc1d+nbUKmIlOOTuJU8NGEs63PZuQN0/VrC0kiFKHOL61Z+CYHZWjFMBXQrJ3mtKyGND7+uxNpYcZV66YB3H1T2GKIU1IZ89XRalWO1AuAjCoocTtjRQ9/YK9FcIhU9JMCI0IOYjhpQf6WbgwOC1IHRchK+CwMj2gd441X5F3kXmSwpXTb6SeKNo7Ce48KzYmGaOdd25dQnZ5Q1hJEz2zvHwnxqk7ZwuQoAg7Dp8+NWlOAFUeWh9xqqy4Mh399Y0zUyqixNtyUISg5CQM525nSc6jeThnf5/AVffTBJ4z3RND7S7JMGdvz87Kd29yFkiqsAD5ioko1Pf76kJjPblXKtdkbakiJEtMk7M9KgeNTuq86rOipoiwdYs7Z2H+mqnKBP2quASPCrl0ibUrqPuFUr9T9sqM8h/SK3Q95eByW/+U/D1NB9Hj8qdZ9pONP8PpeBnsrYtpiN1ecMvmz2hl0DIhKiBlIIAWO3Pvr0yRmNRqDw4ddXzi4ysXwkpK5MPR2xlPz11yyn5+FIHIcfk9tdBWh1qBMcgESTn8xXCE/+fPXXS28hG+mkiOs/58aBkK89vD5jtNQOo+dwGXfUx8KjWKYiJYnbUCzlVpTcA58I3/CqFttgabLhEhOg3qPoj3ngDRcRn+Vl4ZBhOgONf4o6I7AT2qNbn6Ibk5tldpUIU70UfgTqe1X9Irza4bsXbLUhsSStUqVuTqtR7PGK+h7MwltCUIEJSAlI3AZCk9hrckroVzTzUCYqanpUAUr3u5FoZWy4OisR1biOIMGvBbSy7YbUQcltK7FD+1SfOvoasd9I3Jb601zrY+2bBgDVadqesajtG2gTATBS8gPNnoqkwdQrKQeo+GdUzlnECdfnurz4rIykipxZXiPQUZ2x5VQsE29PsWvFJLU3dpOZIVGzsqqXwDOJPePjWNNhd9hXdXBu572FVP2fLn5EHjIcV5mmU+MUgg7s8p360yLQB6ye/fWZ/RrvsKrk3c97JjsqXUJc/Ij1yHFeZo3H0xkR31TtdpSnMmQMo+FAX7MtGahA6xVm6rAXTKhCQczv4Coywyh7zFLFRUc3cEOTrRONwj0jA75Puobfn7ZXZ5CtKHUghCcoGQGwDfWZvsy8rs8hTpu87nLw9R1K7k+9fgJ3pZyphtQElIT3ECfdXbPKO1JCUxOFITOGTAGU9gFFLF+zR+EeQrtx0JBKjAG+u7Uwqm817FVPFyp9i19QaOU9r3fyf4qP/Vdp9sdWFPwrl63uPrDTCVEqMADU/AfJrY8l+SSLOQ6/hcdGYTkUIOeuxagRroOOtc2qoRdou506TnJXkrEnJD6259s+5gaiQnAMTneOinTPU7N9EnjrFTuvEmZ11qotO2qi0jPXrTK40zmWe35ypa69dMRAczWK5S3kHV4UH7NEgfeO1XuHACjHKW9+bCmW/TUIWrcPZHE7dwy2mu/o25L/AFp7nXB9i0QfxL1CeraezfQGxt/ox5O/V7Pzrgh14A56pR6o7fSPWN1bSlSqDdyaVhV0KanFIY1KlSoAVKmp6APKfpN5IYCbWwnoH9qkeqfaA3Hbxz2mshct54Ogs9HYd3Xwr6DWgEEEAg5EHdXi/wBIHI02RXOsglhR/ITsP3dx7Kto1XTldFNalGpGzOymuYoJdF7YYQ5psVu4HhR4xXepVY1I3Rwa1GVOVmV3E0Et94nFzbIk6T8PjRO938DaiNTkO2s/d9icXOA4U6FXuG+s+Kqzv0dPcvw1GOV1J7cydu7kzitDon2Zz7aktV8IQMLQGWh2D40v0ImJUpRjU6Ch9isaXXTAhtOZ6via5VbDyh2qrNCdOpeUm2lysgpcbRwqcVMrPgP8+VCb7EPKncPIUSt18AdFkSdBGg6t9BLZjxnnPSy18PCqacJXztEsPCTqOctLrRGzsY+zR+FPkKAX3i50BROHKOGw+VS3XfRSAhwZQADuGyasX+2FNpcTnB14H/MV2as41aPZexTShKlX7S3PQbtuVqypwsjMgYlnNStxnQJOoA3DXWrD0zFQcm7UHrEwuRKRzS8tqPR/lw1O4ezL/wBrk951+44cJj51B+fGoZkDurpfVUJOWmc0xHK9nz85UGvi+wwmEwp0jL7u5SuO4fJ65R30GeinNwiQNcM7VdewfJy10XW9bX8DYKlqzUo6AbVKO6luGxNyZuFy3P8ANpyHpLWcwkbSd5OwbTXvN1XciztIaaEISIHHeTxJzqnyYuBuxshtGZ1WuM1H4bhsFF6TY4rvYqVPSqJIVOKanFADUqVNQA9KlSoAVRvspWkpWApKhBBzBHGpKVAHjnLrkMbNieYBUzqobUde9PHZt31mLsvQt9FUlHin/HCvolSZyOYrzblp9HgILtiTCtVNbD/893V3VbSqypu6KqtKM1ZmWtVmS8EHFKAZMbdw4banKIEDIbIrMtPuMrORBmFJOXeNho7Y7xQ5EZK3H3b66+Hrwm77NnHxGHqQVt4oq3wuGlbJgd5+FA7MpS0pZbEFRJUd/wDgCtDfTGJpUbBPdn5TVbk5ZYSXDqTA6h8T5VVXpdLXUXtYsoTjCg5d9/qS2axJaGQkxmo7erdQC9zLyuzyFap01lr1/aq7PIU8ZFRppLiGCk5VW3w9UegXvcbbzDGLJYYbhYGfoJMH2hG/srFW6yu2cqQrNCsgfVUN43HhrXp6h9gyZB+wa/oFDn2kqSQpIKTEg7fnfXMTabsdSyaVyj9FdslL7BOwOoHEZLjsI7q1LpzVG4HyrMXVcv1W2MvMypGPCtB1CVdEwfWEHrHGj19W9CAVLUEp37+obTwFRJIiUqJ8PfWavvlKEdBqFKGqtQOrefDroVffKBTsob6KP5lde4cBRDkfyJdtZC1y0yNVEZq4IB169BxpgCbjuV+3PYUAkkytZ0SCcyfhtr3Dk5cDVjaDbQz9dZHSWd54bhsq1dV2t2dsNtJCUjvJ2lR2k76uVFsaXexqelSqJIVKlTUAPTimpxQMY01PTUCFT01PQAqVKlQAqRpUqAM7ym5IMWtJxJDbmxxIzn73tDrrx/lJyXtFjV9omUT0XE+id2fqnga+ga4daCgUqAUDqCJBpp22E0fO9kvlScnBiHj/AJozYX2ygJbIgDTaOutjyl+jNpyV2U80vXmz6BPDany4V5netyWiyq+1bW2dh2HqUMq20cZKL7WpirYOM9tA+8nKsneo+1V2eQq4xfCx6XSHjVG3vhbhUNseQFW4mvCpBW4lWFw86VR5uB6yifq7GejDZ3eqKrOLSkSYHGYEcZ+cqzds5Yjm20NIzS0hGJekpAGQB4bTQBbz1oWE9NxR0SAT3AVgN/caa3cq0ogMjGr2jOEHgNT4dtZuX7U6AMTritAMzvMDYK1/J/6MnnAFWlXMp9kQVkdhhPbnwr025rkZsqAhlASNp9Y8VHU0rj1exjeSP0cpbwu2uFr15rVI3YvaPDTrr0JIjIaU9Ko3JJWHpUqVIYqVKlQAqVKlQMVOKanFADU1PSoENSpUqYD0qVKkAqVKlQAqanpUANUT7KVgpWkKG0ESPGlSpAZC+/o3sr0qblhZ9nNM/hPuisHe/wBH7zLiEBxtQWYSekO8QfOlSp3aZCWxpbp+ipIg2l4q+62IH5lZ+Ard3RcrFmThYbSidSNT1k5mlSp3GkEKVPSpEhUqVKmAqVKlSAVKKelQA1KlSoAVdClSoBn/2Q=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ru-RU" sz="2667"/>
          </a:p>
        </p:txBody>
      </p:sp>
      <p:sp>
        <p:nvSpPr>
          <p:cNvPr id="9" name="TextBox 8"/>
          <p:cNvSpPr txBox="1"/>
          <p:nvPr/>
        </p:nvSpPr>
        <p:spPr>
          <a:xfrm>
            <a:off x="2433985" y="1580532"/>
            <a:ext cx="7324029" cy="1569660"/>
          </a:xfrm>
          <a:prstGeom prst="rect">
            <a:avLst/>
          </a:prstGeom>
          <a:solidFill>
            <a:srgbClr val="336699">
              <a:alpha val="25000"/>
            </a:srgbClr>
          </a:solidFill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!</a:t>
            </a:r>
            <a:endParaRPr lang="en-US" sz="9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1010" y="3854549"/>
            <a:ext cx="7324029" cy="1569660"/>
          </a:xfrm>
          <a:prstGeom prst="rect">
            <a:avLst/>
          </a:prstGeom>
          <a:solidFill>
            <a:srgbClr val="336699">
              <a:alpha val="25000"/>
            </a:srgbClr>
          </a:solidFill>
          <a:ln w="9525"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!</a:t>
            </a:r>
            <a:r>
              <a:rPr lang="ru-RU" sz="9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شكر</a:t>
            </a:r>
            <a:endParaRPr lang="ru-RU" sz="9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2313" y="6519446"/>
            <a:ext cx="303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Giza, Egypt, 2 September 2015</a:t>
            </a:r>
            <a:endParaRPr lang="ru-RU" sz="16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6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Схема 76"/>
          <p:cNvGraphicFramePr/>
          <p:nvPr>
            <p:extLst>
              <p:ext uri="{D42A27DB-BD31-4B8C-83A1-F6EECF244321}">
                <p14:modId xmlns:p14="http://schemas.microsoft.com/office/powerpoint/2010/main" val="440015674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9" name="Нашивка 78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Заголовок 1"/>
          <p:cNvSpPr>
            <a:spLocks noGrp="1"/>
          </p:cNvSpPr>
          <p:nvPr>
            <p:ph type="title"/>
          </p:nvPr>
        </p:nvSpPr>
        <p:spPr>
          <a:xfrm>
            <a:off x="2977942" y="650449"/>
            <a:ext cx="6557746" cy="6948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 </a:t>
            </a:r>
            <a:r>
              <a:rPr lang="en-US" sz="3600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Project H</a:t>
            </a:r>
            <a:r>
              <a:rPr lang="en-US" sz="36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ighlights</a:t>
            </a:r>
            <a:endParaRPr lang="en-US" sz="36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8042" y="2019104"/>
            <a:ext cx="10605835" cy="461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approach about initial evaluation of potential shale oil and gas basins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2682" y="2740707"/>
            <a:ext cx="10601195" cy="461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unconventional pore system and reservoir properties of shale plays 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92682" y="3560503"/>
            <a:ext cx="10601195" cy="8309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Developing an integrated approach for reservoir characterisation in well space and 3D domain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8042" y="4523266"/>
            <a:ext cx="10601195" cy="8309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Construction of integrated reservoir model for reserves and uncertainty analysis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8048" y="2027611"/>
            <a:ext cx="5992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254848" y="2740706"/>
            <a:ext cx="5992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254847" y="3562995"/>
            <a:ext cx="5992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259797" y="4523266"/>
            <a:ext cx="5992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Нашивка 13"/>
          <p:cNvSpPr/>
          <p:nvPr/>
        </p:nvSpPr>
        <p:spPr>
          <a:xfrm>
            <a:off x="873289" y="2027611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Нашивка 14"/>
          <p:cNvSpPr/>
          <p:nvPr/>
        </p:nvSpPr>
        <p:spPr>
          <a:xfrm>
            <a:off x="883981" y="2748610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Нашивка 15"/>
          <p:cNvSpPr/>
          <p:nvPr/>
        </p:nvSpPr>
        <p:spPr>
          <a:xfrm>
            <a:off x="868294" y="3569754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/>
        </p:nvSpPr>
        <p:spPr>
          <a:xfrm>
            <a:off x="883981" y="4523266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8" name="Picture 2" descr="http://priceofoil.org/content/uploads/2013/02/Shale-boo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5" y="71382"/>
            <a:ext cx="2986402" cy="157243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61"/>
            <a:ext cx="3132675" cy="2122146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2" y="2113384"/>
            <a:ext cx="6588002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00679" y="1647806"/>
            <a:ext cx="4490113" cy="5322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3896831" y="3918337"/>
            <a:ext cx="832922" cy="866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4290075" y="2113385"/>
            <a:ext cx="2394629" cy="18212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258596" y="4801503"/>
            <a:ext cx="2458771" cy="1788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8670" y="504602"/>
            <a:ext cx="430030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336699"/>
            </a:solidFill>
          </a:ln>
          <a:effectLst>
            <a:glow rad="139700">
              <a:srgbClr val="003366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combination of subsurface temperature conditions, pressure, amount and level of maturity of organic matter.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54794" y="917334"/>
            <a:ext cx="212601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 </a:t>
            </a:r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geological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risks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Стрелка вверх 23"/>
          <p:cNvSpPr/>
          <p:nvPr/>
        </p:nvSpPr>
        <p:spPr>
          <a:xfrm rot="5400000">
            <a:off x="8330726" y="232516"/>
            <a:ext cx="1013221" cy="2033398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As a result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-4237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Looking to </a:t>
            </a:r>
            <a:r>
              <a:rPr lang="en-US" sz="8800" dirty="0" err="1" smtClean="0">
                <a:solidFill>
                  <a:schemeClr val="bg1"/>
                </a:solidFill>
              </a:rPr>
              <a:t>Hunt,MMmm</a:t>
            </a:r>
            <a:r>
              <a:rPr lang="en-US" sz="8800" dirty="0" smtClean="0">
                <a:solidFill>
                  <a:schemeClr val="bg1"/>
                </a:solidFill>
              </a:rPr>
              <a:t> ! </a:t>
            </a:r>
            <a:endParaRPr lang="ru-RU" sz="8800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29224" y="2636942"/>
            <a:ext cx="4489894" cy="334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18" name="Скругленный прямоугольник 17"/>
          <p:cNvSpPr/>
          <p:nvPr/>
        </p:nvSpPr>
        <p:spPr>
          <a:xfrm>
            <a:off x="98195" y="2143156"/>
            <a:ext cx="3069347" cy="44038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336699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Murteree</a:t>
            </a:r>
            <a:r>
              <a:rPr lang="ru-RU" sz="16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16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Epsilon</a:t>
            </a:r>
          </a:p>
          <a:p>
            <a:pPr algn="ctr"/>
            <a:r>
              <a:rPr lang="en-US" sz="16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</a:t>
            </a:r>
            <a:r>
              <a:rPr lang="en-US" sz="16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Formations</a:t>
            </a:r>
          </a:p>
          <a:p>
            <a:endParaRPr lang="en-US" sz="1600" dirty="0" smtClean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Permian Sedimentation</a:t>
            </a:r>
          </a:p>
          <a:p>
            <a:pPr algn="ctr"/>
            <a:endParaRPr lang="ru-RU" sz="1600" dirty="0" smtClean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Fluvial, Marine </a:t>
            </a: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sediments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strong influence of diagenesis on the mineral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high thermal gradient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Overpressure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Depth: </a:t>
            </a: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2500-3000 </a:t>
            </a: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Temperature: ~ </a:t>
            </a: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150-200 </a:t>
            </a:r>
            <a:r>
              <a:rPr lang="en-US" sz="1200" dirty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° </a:t>
            </a: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Thickness &gt; 45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TOC 2%</a:t>
            </a:r>
            <a:endParaRPr lang="ru-RU" sz="1200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1200" dirty="0" smtClean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solidFill>
                  <a:srgbClr val="336699"/>
                </a:solidFill>
              </a:rPr>
              <a:t>High temperature and pressure leads to higher plasticity species that affects the determination of horizontal </a:t>
            </a:r>
            <a:r>
              <a:rPr lang="en-US" sz="1400" dirty="0" smtClean="0">
                <a:solidFill>
                  <a:srgbClr val="336699"/>
                </a:solidFill>
              </a:rPr>
              <a:t>wells</a:t>
            </a:r>
            <a:endParaRPr lang="en-US" sz="1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4487038" y="4657029"/>
            <a:ext cx="1392251" cy="505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70" y="2063785"/>
            <a:ext cx="5338395" cy="447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00" y="96588"/>
            <a:ext cx="5692543" cy="1767834"/>
          </a:xfrm>
          <a:prstGeom prst="rect">
            <a:avLst/>
          </a:prstGeom>
          <a:ln w="12700">
            <a:solidFill>
              <a:srgbClr val="336699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486" y="96588"/>
            <a:ext cx="5692543" cy="1767833"/>
          </a:xfrm>
          <a:prstGeom prst="rect">
            <a:avLst/>
          </a:prstGeom>
          <a:ln w="12700">
            <a:solidFill>
              <a:srgbClr val="336699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Овал 65"/>
          <p:cNvSpPr/>
          <p:nvPr/>
        </p:nvSpPr>
        <p:spPr>
          <a:xfrm>
            <a:off x="2925896" y="1866132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67" name="Овал 66"/>
          <p:cNvSpPr/>
          <p:nvPr/>
        </p:nvSpPr>
        <p:spPr>
          <a:xfrm>
            <a:off x="2932639" y="2384108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68" name="Овал 67"/>
          <p:cNvSpPr/>
          <p:nvPr/>
        </p:nvSpPr>
        <p:spPr>
          <a:xfrm>
            <a:off x="2939513" y="2889309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69" name="Овал 68"/>
          <p:cNvSpPr/>
          <p:nvPr/>
        </p:nvSpPr>
        <p:spPr>
          <a:xfrm>
            <a:off x="2932639" y="3374400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70" name="Овал 69"/>
          <p:cNvSpPr/>
          <p:nvPr/>
        </p:nvSpPr>
        <p:spPr>
          <a:xfrm>
            <a:off x="2939513" y="3878399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71" name="Овал 70"/>
          <p:cNvSpPr/>
          <p:nvPr/>
        </p:nvSpPr>
        <p:spPr>
          <a:xfrm>
            <a:off x="2924888" y="4392333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72" name="Прямоугольник 71"/>
          <p:cNvSpPr/>
          <p:nvPr/>
        </p:nvSpPr>
        <p:spPr>
          <a:xfrm>
            <a:off x="3806757" y="2400838"/>
            <a:ext cx="77867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Preliminary geologic and reservoir characterization of shale basins and </a:t>
            </a:r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formation(s)</a:t>
            </a:r>
            <a:endParaRPr lang="en-US" sz="16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3919510" y="2952582"/>
            <a:ext cx="6002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of the areal extent of the shale formation(s)</a:t>
            </a:r>
            <a:endParaRPr lang="ru-RU" sz="16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3911187" y="3418644"/>
            <a:ext cx="7134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</a:t>
            </a:r>
            <a:r>
              <a:rPr lang="en-US" sz="16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prospective area for each shale gas and shale oil formations</a:t>
            </a:r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3911187" y="3900436"/>
            <a:ext cx="6947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Estimating </a:t>
            </a:r>
            <a:r>
              <a:rPr lang="en-US" sz="16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</a:t>
            </a:r>
            <a:endParaRPr lang="en-US" sz="16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Овал 75"/>
          <p:cNvSpPr/>
          <p:nvPr/>
        </p:nvSpPr>
        <p:spPr>
          <a:xfrm>
            <a:off x="2936021" y="4910309"/>
            <a:ext cx="433422" cy="360591"/>
          </a:xfrm>
          <a:prstGeom prst="ellips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77" name="Прямоугольник 76"/>
          <p:cNvSpPr/>
          <p:nvPr/>
        </p:nvSpPr>
        <p:spPr>
          <a:xfrm>
            <a:off x="3938485" y="4937063"/>
            <a:ext cx="54632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Estimating </a:t>
            </a:r>
            <a:r>
              <a:rPr lang="en-US" sz="16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Technically Recoverable Resource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-16341" y="797329"/>
            <a:ext cx="1223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initial evaluation of potential of shale oil and gas basins</a:t>
            </a:r>
            <a:endParaRPr lang="ru-RU" sz="3600" dirty="0"/>
          </a:p>
        </p:txBody>
      </p:sp>
      <p:sp>
        <p:nvSpPr>
          <p:cNvPr id="79" name="Нашивка 78"/>
          <p:cNvSpPr/>
          <p:nvPr/>
        </p:nvSpPr>
        <p:spPr>
          <a:xfrm>
            <a:off x="3441819" y="1826333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Нашивка 79"/>
          <p:cNvSpPr/>
          <p:nvPr/>
        </p:nvSpPr>
        <p:spPr>
          <a:xfrm>
            <a:off x="3600125" y="1823502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Нашивка 80"/>
          <p:cNvSpPr/>
          <p:nvPr/>
        </p:nvSpPr>
        <p:spPr>
          <a:xfrm>
            <a:off x="3444464" y="2368013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Нашивка 81"/>
          <p:cNvSpPr/>
          <p:nvPr/>
        </p:nvSpPr>
        <p:spPr>
          <a:xfrm>
            <a:off x="3602770" y="2365182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Нашивка 82"/>
          <p:cNvSpPr/>
          <p:nvPr/>
        </p:nvSpPr>
        <p:spPr>
          <a:xfrm>
            <a:off x="3445297" y="2851580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Нашивка 83"/>
          <p:cNvSpPr/>
          <p:nvPr/>
        </p:nvSpPr>
        <p:spPr>
          <a:xfrm>
            <a:off x="3603603" y="2848749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Нашивка 84"/>
          <p:cNvSpPr/>
          <p:nvPr/>
        </p:nvSpPr>
        <p:spPr>
          <a:xfrm>
            <a:off x="3441819" y="3344272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Нашивка 85"/>
          <p:cNvSpPr/>
          <p:nvPr/>
        </p:nvSpPr>
        <p:spPr>
          <a:xfrm>
            <a:off x="3600125" y="3341441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Нашивка 86"/>
          <p:cNvSpPr/>
          <p:nvPr/>
        </p:nvSpPr>
        <p:spPr>
          <a:xfrm>
            <a:off x="3445297" y="3838599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Нашивка 87"/>
          <p:cNvSpPr/>
          <p:nvPr/>
        </p:nvSpPr>
        <p:spPr>
          <a:xfrm>
            <a:off x="3603603" y="3835768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Нашивка 88"/>
          <p:cNvSpPr/>
          <p:nvPr/>
        </p:nvSpPr>
        <p:spPr>
          <a:xfrm>
            <a:off x="3445297" y="4352563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Нашивка 89"/>
          <p:cNvSpPr/>
          <p:nvPr/>
        </p:nvSpPr>
        <p:spPr>
          <a:xfrm>
            <a:off x="3603603" y="4349732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Нашивка 90"/>
          <p:cNvSpPr/>
          <p:nvPr/>
        </p:nvSpPr>
        <p:spPr>
          <a:xfrm>
            <a:off x="3429469" y="4886244"/>
            <a:ext cx="233670" cy="445855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Нашивка 91"/>
          <p:cNvSpPr/>
          <p:nvPr/>
        </p:nvSpPr>
        <p:spPr>
          <a:xfrm>
            <a:off x="3587775" y="4883413"/>
            <a:ext cx="233670" cy="44585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3806757" y="1783238"/>
            <a:ext cx="8422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selection  of region for future evaluation based on strategy of company and market     </a:t>
            </a:r>
            <a:r>
              <a:rPr lang="en-U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1600" dirty="0" err="1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situation</a:t>
            </a:r>
            <a:endParaRPr lang="en-US" sz="16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3938485" y="4419377"/>
            <a:ext cx="54632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Recoverable factors</a:t>
            </a:r>
            <a:endParaRPr lang="en-US" sz="16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6" name="Picture 8" descr="https://encrypted-tbn0.gstatic.com/images?q=tbn:ANd9GcR9bL9qNs78fE2YgweT5BsN8Mmoapa8GQUqkQfMp_2Lx4cQpQGrH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0" y="2293324"/>
            <a:ext cx="2630836" cy="261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7" name="Схема 96"/>
          <p:cNvGraphicFramePr/>
          <p:nvPr>
            <p:extLst>
              <p:ext uri="{D42A27DB-BD31-4B8C-83A1-F6EECF244321}">
                <p14:modId xmlns:p14="http://schemas.microsoft.com/office/powerpoint/2010/main" val="279980621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99" name="Нашивка 98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3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3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25 -7.40741E-7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500"/>
                            </p:stCondLst>
                            <p:childTnLst>
                              <p:par>
                                <p:cTn id="2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build="allAtOnce" animBg="1"/>
      <p:bldP spid="9" grpId="1" build="allAtOnce" animBg="1"/>
      <p:bldP spid="10" grpId="0" animBg="1"/>
      <p:bldP spid="10" grpId="1" animBg="1"/>
      <p:bldP spid="24" grpId="0" animBg="1"/>
      <p:bldP spid="24" grpId="1" animBg="1"/>
      <p:bldP spid="12" grpId="0"/>
      <p:bldP spid="18" grpId="0" animBg="1"/>
      <p:bldP spid="6" grpId="0" animBg="1"/>
      <p:bldP spid="6" grpId="1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 animBg="1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Стрелка вверх 72"/>
          <p:cNvSpPr/>
          <p:nvPr/>
        </p:nvSpPr>
        <p:spPr>
          <a:xfrm rot="10800000">
            <a:off x="9700403" y="2143541"/>
            <a:ext cx="1013221" cy="1965008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62" y="2143541"/>
            <a:ext cx="4802720" cy="432921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9846" y="-56185"/>
            <a:ext cx="1190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unconventionals pore system</a:t>
            </a:r>
            <a:endParaRPr lang="ru-RU" sz="24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39942" y="2138539"/>
            <a:ext cx="4839879" cy="43342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014107" y="4108549"/>
            <a:ext cx="2094873" cy="43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Composite system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3784416" y="4604402"/>
            <a:ext cx="2094873" cy="180592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Integrain pore system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6240474" y="4604402"/>
            <a:ext cx="2094873" cy="1805925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Hydrocarbons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3791545" y="2240192"/>
            <a:ext cx="2094873" cy="1805925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Processes of maturation of TOC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6240473" y="2219670"/>
            <a:ext cx="2094873" cy="1805925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Opened pores by mineralization</a:t>
            </a:r>
            <a:endParaRPr lang="ru-RU" dirty="0">
              <a:solidFill>
                <a:srgbClr val="336699"/>
              </a:solidFill>
            </a:endParaRPr>
          </a:p>
        </p:txBody>
      </p:sp>
      <p:sp>
        <p:nvSpPr>
          <p:cNvPr id="9" name="Стрелка вверх 8"/>
          <p:cNvSpPr/>
          <p:nvPr/>
        </p:nvSpPr>
        <p:spPr>
          <a:xfrm>
            <a:off x="1286187" y="2716201"/>
            <a:ext cx="1013221" cy="2033398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02277" y="4026444"/>
            <a:ext cx="18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Deposition</a:t>
            </a:r>
          </a:p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influence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17392" y="2335535"/>
            <a:ext cx="260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Pores are too small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10" y="5023651"/>
            <a:ext cx="1562100" cy="142875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outerShdw blurRad="419100" dir="17760000" sx="118000" sy="118000" algn="bl" rotWithShape="0">
              <a:schemeClr val="bg1">
                <a:lumMod val="85000"/>
              </a:scheme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5" y="568621"/>
            <a:ext cx="1568823" cy="145957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outerShdw blurRad="228600" dist="38100" dir="8100000" sx="120000" sy="120000" algn="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446" y="605535"/>
            <a:ext cx="1562100" cy="145957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254000" dist="38100" dir="18900000" sx="111000" sy="111000" algn="bl" rotWithShape="0">
              <a:schemeClr val="bg1">
                <a:lumMod val="85000"/>
                <a:alpha val="40000"/>
              </a:schemeClr>
            </a:outerShdw>
          </a:effectLst>
        </p:spPr>
      </p:pic>
      <p:sp>
        <p:nvSpPr>
          <p:cNvPr id="18" name="Двойная стрелка влево/вправо 17"/>
          <p:cNvSpPr/>
          <p:nvPr/>
        </p:nvSpPr>
        <p:spPr>
          <a:xfrm>
            <a:off x="3495469" y="972942"/>
            <a:ext cx="5128826" cy="794607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637835" y="1170526"/>
            <a:ext cx="4984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deposition influence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434548" y="572832"/>
            <a:ext cx="325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connection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06360" y="2573565"/>
            <a:ext cx="2004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Fracturing are need</a:t>
            </a:r>
          </a:p>
          <a:p>
            <a:pPr algn="ctr"/>
            <a:r>
              <a:rPr lang="en-US" dirty="0" smtClean="0"/>
              <a:t>to produced oil and gas 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831" y="4170981"/>
            <a:ext cx="2664246" cy="2301777"/>
          </a:xfrm>
          <a:prstGeom prst="rect">
            <a:avLst/>
          </a:prstGeom>
          <a:effectLst>
            <a:glow rad="101600">
              <a:srgbClr val="336699">
                <a:alpha val="40000"/>
              </a:srgbClr>
            </a:glow>
          </a:effectLst>
        </p:spPr>
      </p:pic>
      <p:graphicFrame>
        <p:nvGraphicFramePr>
          <p:cNvPr id="28" name="Схема 27"/>
          <p:cNvGraphicFramePr/>
          <p:nvPr>
            <p:extLst>
              <p:ext uri="{D42A27DB-BD31-4B8C-83A1-F6EECF244321}">
                <p14:modId xmlns:p14="http://schemas.microsoft.com/office/powerpoint/2010/main" val="1230743960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0" name="Нашивка 29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59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51" grpId="0" animBg="1"/>
      <p:bldP spid="52" grpId="0" animBg="1"/>
      <p:bldP spid="56" grpId="0" animBg="1"/>
      <p:bldP spid="57" grpId="0" animBg="1"/>
      <p:bldP spid="9" grpId="0" animBg="1"/>
      <p:bldP spid="11" grpId="0"/>
      <p:bldP spid="12" grpId="0"/>
      <p:bldP spid="18" grpId="0" animBg="1"/>
      <p:bldP spid="72" grpId="0"/>
      <p:bldP spid="2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/>
          <p:cNvSpPr txBox="1"/>
          <p:nvPr/>
        </p:nvSpPr>
        <p:spPr>
          <a:xfrm>
            <a:off x="100079" y="58563"/>
            <a:ext cx="1190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 of shale play properties</a:t>
            </a:r>
            <a:endParaRPr lang="ru-RU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3812187" y="368423"/>
            <a:ext cx="4334220" cy="10814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Shale Reservoir Properties</a:t>
            </a:r>
            <a:endParaRPr lang="ru-RU" sz="28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3019086" y="2659667"/>
            <a:ext cx="5961186" cy="3199006"/>
          </a:xfrm>
          <a:prstGeom prst="rect">
            <a:avLst/>
          </a:prstGeom>
          <a:noFill/>
          <a:ln w="28575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9338216" y="2655607"/>
            <a:ext cx="2732339" cy="3199006"/>
          </a:xfrm>
          <a:prstGeom prst="rect">
            <a:avLst/>
          </a:prstGeom>
          <a:noFill/>
          <a:ln w="28575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94671" y="2665347"/>
            <a:ext cx="2732339" cy="3193326"/>
          </a:xfrm>
          <a:prstGeom prst="rect">
            <a:avLst/>
          </a:prstGeom>
          <a:noFill/>
          <a:ln w="28575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Нашивка 4"/>
          <p:cNvSpPr/>
          <p:nvPr/>
        </p:nvSpPr>
        <p:spPr>
          <a:xfrm>
            <a:off x="3770699" y="2774445"/>
            <a:ext cx="1033152" cy="10080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4006" tIns="14669" rIns="14669" bIns="14669" numCol="1" spcCol="1270" anchor="ctr" anchorCtr="0">
            <a:noAutofit/>
          </a:bodyPr>
          <a:lstStyle/>
          <a:p>
            <a:pPr defTabSz="4889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Пятиугольник 66"/>
          <p:cNvSpPr/>
          <p:nvPr/>
        </p:nvSpPr>
        <p:spPr>
          <a:xfrm>
            <a:off x="3091158" y="3576564"/>
            <a:ext cx="1188004" cy="804225"/>
          </a:xfrm>
          <a:prstGeom prst="homePlat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Vitrinite reflectance</a:t>
            </a:r>
            <a:endParaRPr lang="ru-RU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Нашивка 67"/>
          <p:cNvSpPr/>
          <p:nvPr/>
        </p:nvSpPr>
        <p:spPr>
          <a:xfrm>
            <a:off x="4011531" y="3575346"/>
            <a:ext cx="1570561" cy="798017"/>
          </a:xfrm>
          <a:prstGeom prst="chevron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Organic Carbon </a:t>
            </a:r>
            <a:endParaRPr lang="ru-RU" sz="1300" dirty="0"/>
          </a:p>
        </p:txBody>
      </p:sp>
      <p:sp>
        <p:nvSpPr>
          <p:cNvPr id="69" name="Нашивка 68"/>
          <p:cNvSpPr/>
          <p:nvPr/>
        </p:nvSpPr>
        <p:spPr>
          <a:xfrm>
            <a:off x="5344409" y="3576564"/>
            <a:ext cx="1327087" cy="806859"/>
          </a:xfrm>
          <a:prstGeom prst="chevron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max</a:t>
            </a:r>
            <a:endParaRPr lang="ru-RU" sz="1300" dirty="0">
              <a:solidFill>
                <a:schemeClr val="tx1"/>
              </a:solidFill>
            </a:endParaRPr>
          </a:p>
        </p:txBody>
      </p:sp>
      <p:sp>
        <p:nvSpPr>
          <p:cNvPr id="70" name="Нашивка 69"/>
          <p:cNvSpPr/>
          <p:nvPr/>
        </p:nvSpPr>
        <p:spPr>
          <a:xfrm>
            <a:off x="6448968" y="3570673"/>
            <a:ext cx="1741904" cy="799423"/>
          </a:xfrm>
          <a:prstGeom prst="chevron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Catagenesis</a:t>
            </a:r>
          </a:p>
          <a:p>
            <a:pPr lvl="0" algn="ctr"/>
            <a:r>
              <a:rPr lang="en-US" sz="11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Gradation</a:t>
            </a:r>
            <a:endParaRPr lang="ru-RU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Нашивка 70"/>
          <p:cNvSpPr/>
          <p:nvPr/>
        </p:nvSpPr>
        <p:spPr>
          <a:xfrm>
            <a:off x="7904325" y="3569918"/>
            <a:ext cx="1055564" cy="789903"/>
          </a:xfrm>
          <a:prstGeom prst="chevron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LOM</a:t>
            </a:r>
            <a:endParaRPr lang="ru-RU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6" name="Picture 2" descr="http://www.geinstruments.com/files/images/headers%20270/misc/misc_carbon_270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67" y="2694224"/>
            <a:ext cx="971495" cy="8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http://www.astm.org/SNEWS/JA_2011/images/ud_D05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57" y="2745868"/>
            <a:ext cx="722683" cy="7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http://www.howitworksdaily.com/wp-content/uploads/2012/03/Maximum-temperatu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76" y="2702230"/>
            <a:ext cx="723523" cy="82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http://pubs.usgs.gov/fs/fs091-01/images/fig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00" y="2708248"/>
            <a:ext cx="1086147" cy="79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133" y="2684055"/>
            <a:ext cx="889219" cy="838801"/>
          </a:xfrm>
          <a:prstGeom prst="rect">
            <a:avLst/>
          </a:prstGeom>
        </p:spPr>
      </p:pic>
      <p:sp>
        <p:nvSpPr>
          <p:cNvPr id="99" name="Прямоугольник 98"/>
          <p:cNvSpPr/>
          <p:nvPr/>
        </p:nvSpPr>
        <p:spPr>
          <a:xfrm>
            <a:off x="4067168" y="4423666"/>
            <a:ext cx="12262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calculations</a:t>
            </a:r>
            <a:endParaRPr lang="en-US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Прямоугольник 99"/>
          <p:cNvSpPr/>
          <p:nvPr/>
        </p:nvSpPr>
        <p:spPr>
          <a:xfrm>
            <a:off x="5455884" y="4493276"/>
            <a:ext cx="8923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asin </a:t>
            </a:r>
            <a:r>
              <a:rPr lang="en-US" sz="1100" b="1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</a:t>
            </a:r>
          </a:p>
        </p:txBody>
      </p:sp>
      <p:sp>
        <p:nvSpPr>
          <p:cNvPr id="102" name="Прямоугольник 101"/>
          <p:cNvSpPr/>
          <p:nvPr/>
        </p:nvSpPr>
        <p:spPr>
          <a:xfrm>
            <a:off x="6642344" y="4531824"/>
            <a:ext cx="2198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Catagenesis modeling</a:t>
            </a:r>
            <a:endParaRPr lang="ru-RU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Овал 103"/>
          <p:cNvSpPr/>
          <p:nvPr/>
        </p:nvSpPr>
        <p:spPr>
          <a:xfrm>
            <a:off x="3117557" y="4989070"/>
            <a:ext cx="744348" cy="679759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/>
              <a:t>&gt;</a:t>
            </a:r>
            <a:r>
              <a:rPr lang="en-US" sz="1100" dirty="0" smtClean="0"/>
              <a:t>1 %</a:t>
            </a:r>
            <a:endParaRPr lang="ru-RU" sz="1100" dirty="0"/>
          </a:p>
        </p:txBody>
      </p:sp>
      <p:sp>
        <p:nvSpPr>
          <p:cNvPr id="105" name="Овал 104"/>
          <p:cNvSpPr/>
          <p:nvPr/>
        </p:nvSpPr>
        <p:spPr>
          <a:xfrm>
            <a:off x="4307486" y="4977056"/>
            <a:ext cx="758847" cy="693908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&gt;</a:t>
            </a:r>
            <a:r>
              <a:rPr lang="en-US" sz="1200" dirty="0" smtClean="0"/>
              <a:t>1%</a:t>
            </a:r>
            <a:endParaRPr lang="ru-RU" sz="1200" dirty="0"/>
          </a:p>
        </p:txBody>
      </p:sp>
      <p:sp>
        <p:nvSpPr>
          <p:cNvPr id="106" name="Овал 105"/>
          <p:cNvSpPr/>
          <p:nvPr/>
        </p:nvSpPr>
        <p:spPr>
          <a:xfrm>
            <a:off x="5479802" y="4989070"/>
            <a:ext cx="841234" cy="702393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/>
              <a:t>&gt; </a:t>
            </a:r>
            <a:r>
              <a:rPr lang="en-US" sz="1000" dirty="0" smtClean="0"/>
              <a:t>350 C</a:t>
            </a:r>
            <a:endParaRPr lang="ru-RU" sz="1000" dirty="0"/>
          </a:p>
        </p:txBody>
      </p:sp>
      <p:sp>
        <p:nvSpPr>
          <p:cNvPr id="107" name="Овал 106"/>
          <p:cNvSpPr/>
          <p:nvPr/>
        </p:nvSpPr>
        <p:spPr>
          <a:xfrm>
            <a:off x="6746396" y="4989070"/>
            <a:ext cx="912057" cy="702394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 smtClean="0"/>
              <a:t>Middle or main</a:t>
            </a:r>
            <a:endParaRPr lang="ru-RU" sz="1000" dirty="0"/>
          </a:p>
        </p:txBody>
      </p:sp>
      <p:sp>
        <p:nvSpPr>
          <p:cNvPr id="108" name="Овал 107"/>
          <p:cNvSpPr/>
          <p:nvPr/>
        </p:nvSpPr>
        <p:spPr>
          <a:xfrm>
            <a:off x="7952608" y="4977055"/>
            <a:ext cx="790814" cy="703787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 smtClean="0"/>
              <a:t>&gt;</a:t>
            </a:r>
            <a:r>
              <a:rPr lang="en-US" sz="1000" dirty="0"/>
              <a:t> </a:t>
            </a:r>
            <a:r>
              <a:rPr lang="en-US" sz="1000" dirty="0" smtClean="0"/>
              <a:t>13</a:t>
            </a:r>
            <a:endParaRPr lang="ru-RU" sz="1000" dirty="0"/>
          </a:p>
        </p:txBody>
      </p:sp>
      <p:sp>
        <p:nvSpPr>
          <p:cNvPr id="110" name="Прямоугольник 109"/>
          <p:cNvSpPr/>
          <p:nvPr/>
        </p:nvSpPr>
        <p:spPr>
          <a:xfrm>
            <a:off x="2989508" y="4447185"/>
            <a:ext cx="938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Basin modeling</a:t>
            </a:r>
            <a:endParaRPr lang="ru-RU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Овал 111"/>
          <p:cNvSpPr/>
          <p:nvPr/>
        </p:nvSpPr>
        <p:spPr>
          <a:xfrm>
            <a:off x="10204276" y="4989070"/>
            <a:ext cx="876078" cy="703787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75%</a:t>
            </a:r>
            <a:endParaRPr lang="ru-RU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ru-RU" sz="1100" dirty="0"/>
          </a:p>
        </p:txBody>
      </p:sp>
      <p:pic>
        <p:nvPicPr>
          <p:cNvPr id="113" name="Рисунок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591" y="2723818"/>
            <a:ext cx="1426466" cy="777449"/>
          </a:xfrm>
          <a:prstGeom prst="rect">
            <a:avLst/>
          </a:prstGeom>
        </p:spPr>
      </p:pic>
      <p:sp>
        <p:nvSpPr>
          <p:cNvPr id="114" name="Прямоугольник 113"/>
          <p:cNvSpPr/>
          <p:nvPr/>
        </p:nvSpPr>
        <p:spPr>
          <a:xfrm>
            <a:off x="9574180" y="4493352"/>
            <a:ext cx="20651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US" sz="1100" b="1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Calculation from well </a:t>
            </a: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logs</a:t>
            </a:r>
          </a:p>
          <a:p>
            <a:pPr algn="ctr" defTabSz="685783">
              <a:defRPr/>
            </a:pP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Seismic techniques</a:t>
            </a:r>
            <a:endParaRPr lang="en-US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defTabSz="685783">
              <a:defRPr/>
            </a:pP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7" name="Нашивка 116"/>
          <p:cNvSpPr/>
          <p:nvPr/>
        </p:nvSpPr>
        <p:spPr>
          <a:xfrm>
            <a:off x="1123310" y="3570673"/>
            <a:ext cx="1674859" cy="789148"/>
          </a:xfrm>
          <a:prstGeom prst="chevron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Mineralogy</a:t>
            </a:r>
          </a:p>
          <a:p>
            <a:pPr lvl="0" algn="ctr"/>
            <a:endParaRPr lang="ru-RU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Пятиугольник 117"/>
          <p:cNvSpPr/>
          <p:nvPr/>
        </p:nvSpPr>
        <p:spPr>
          <a:xfrm>
            <a:off x="114868" y="3569918"/>
            <a:ext cx="1331173" cy="795099"/>
          </a:xfrm>
          <a:prstGeom prst="homePlat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Radioactivity</a:t>
            </a:r>
            <a:endParaRPr lang="ru-RU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Пятиугольник 118"/>
          <p:cNvSpPr/>
          <p:nvPr/>
        </p:nvSpPr>
        <p:spPr>
          <a:xfrm>
            <a:off x="9521095" y="3560792"/>
            <a:ext cx="2442207" cy="804225"/>
          </a:xfrm>
          <a:prstGeom prst="homePlate">
            <a:avLst/>
          </a:prstGeom>
          <a:solidFill>
            <a:srgbClr val="33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Brittleness</a:t>
            </a:r>
            <a:endParaRPr lang="ru-RU" sz="1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0" name="Рисунок 1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418" y="2774445"/>
            <a:ext cx="862171" cy="697508"/>
          </a:xfrm>
          <a:prstGeom prst="rect">
            <a:avLst/>
          </a:prstGeom>
        </p:spPr>
      </p:pic>
      <p:pic>
        <p:nvPicPr>
          <p:cNvPr id="121" name="Рисунок 1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44" y="2745868"/>
            <a:ext cx="971414" cy="675977"/>
          </a:xfrm>
          <a:prstGeom prst="rect">
            <a:avLst/>
          </a:prstGeom>
        </p:spPr>
      </p:pic>
      <p:sp>
        <p:nvSpPr>
          <p:cNvPr id="122" name="Овал 121"/>
          <p:cNvSpPr/>
          <p:nvPr/>
        </p:nvSpPr>
        <p:spPr>
          <a:xfrm>
            <a:off x="182467" y="4977055"/>
            <a:ext cx="702568" cy="636891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</a:t>
            </a:r>
            <a:endParaRPr lang="ru-RU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ru-RU" sz="1100" dirty="0"/>
          </a:p>
        </p:txBody>
      </p:sp>
      <p:sp>
        <p:nvSpPr>
          <p:cNvPr id="123" name="Прямоугольник 122"/>
          <p:cNvSpPr/>
          <p:nvPr/>
        </p:nvSpPr>
        <p:spPr>
          <a:xfrm>
            <a:off x="1272551" y="4467097"/>
            <a:ext cx="1206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</a:t>
            </a: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en-US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Прямоугольник 123"/>
          <p:cNvSpPr/>
          <p:nvPr/>
        </p:nvSpPr>
        <p:spPr>
          <a:xfrm>
            <a:off x="121548" y="4470589"/>
            <a:ext cx="8737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sz="1100" b="1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logs</a:t>
            </a:r>
            <a:endParaRPr lang="ru-RU" sz="1100" b="1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5" name="Овал 124"/>
          <p:cNvSpPr/>
          <p:nvPr/>
        </p:nvSpPr>
        <p:spPr>
          <a:xfrm>
            <a:off x="1378139" y="4989070"/>
            <a:ext cx="933118" cy="636891"/>
          </a:xfrm>
          <a:prstGeom prst="ellipse">
            <a:avLst/>
          </a:prstGeom>
          <a:solidFill>
            <a:srgbClr val="002060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Quartz</a:t>
            </a:r>
            <a:endParaRPr lang="ru-RU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ru-RU" sz="1100" dirty="0"/>
          </a:p>
        </p:txBody>
      </p:sp>
      <p:cxnSp>
        <p:nvCxnSpPr>
          <p:cNvPr id="13" name="Прямая со стрелкой 12"/>
          <p:cNvCxnSpPr>
            <a:stCxn id="3" idx="2"/>
            <a:endCxn id="26" idx="0"/>
          </p:cNvCxnSpPr>
          <p:nvPr/>
        </p:nvCxnSpPr>
        <p:spPr>
          <a:xfrm flipH="1">
            <a:off x="1450427" y="909138"/>
            <a:ext cx="2361760" cy="100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3" idx="4"/>
            <a:endCxn id="128" idx="0"/>
          </p:cNvCxnSpPr>
          <p:nvPr/>
        </p:nvCxnSpPr>
        <p:spPr>
          <a:xfrm>
            <a:off x="5979297" y="1449853"/>
            <a:ext cx="0" cy="46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" idx="6"/>
            <a:endCxn id="129" idx="0"/>
          </p:cNvCxnSpPr>
          <p:nvPr/>
        </p:nvCxnSpPr>
        <p:spPr>
          <a:xfrm>
            <a:off x="8146407" y="909138"/>
            <a:ext cx="2531736" cy="98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87031" y="1914747"/>
            <a:ext cx="2726791" cy="577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336699"/>
            </a:solidFill>
          </a:ln>
          <a:effectLst>
            <a:glow rad="101600">
              <a:srgbClr val="00336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Geological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Прямоугольник 127"/>
          <p:cNvSpPr/>
          <p:nvPr/>
        </p:nvSpPr>
        <p:spPr>
          <a:xfrm>
            <a:off x="2998704" y="1915081"/>
            <a:ext cx="5961185" cy="577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336699"/>
            </a:solidFill>
          </a:ln>
          <a:effectLst>
            <a:glow rad="101600">
              <a:srgbClr val="00336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Geochemical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Прямоугольник 128"/>
          <p:cNvSpPr/>
          <p:nvPr/>
        </p:nvSpPr>
        <p:spPr>
          <a:xfrm>
            <a:off x="9314747" y="1890773"/>
            <a:ext cx="2726791" cy="577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336699"/>
            </a:solidFill>
          </a:ln>
          <a:effectLst>
            <a:glow rad="101600">
              <a:srgbClr val="3366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Geomechanical</a:t>
            </a:r>
            <a:endParaRPr lang="ru-RU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4544726" y="5968526"/>
            <a:ext cx="3225074" cy="637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Shale play identification</a:t>
            </a:r>
            <a:endParaRPr lang="ru-RU" dirty="0">
              <a:solidFill>
                <a:srgbClr val="336699"/>
              </a:solidFill>
            </a:endParaRPr>
          </a:p>
        </p:txBody>
      </p:sp>
      <p:graphicFrame>
        <p:nvGraphicFramePr>
          <p:cNvPr id="52" name="Схема 51"/>
          <p:cNvGraphicFramePr/>
          <p:nvPr>
            <p:extLst>
              <p:ext uri="{D42A27DB-BD31-4B8C-83A1-F6EECF244321}">
                <p14:modId xmlns:p14="http://schemas.microsoft.com/office/powerpoint/2010/main" val="1230743960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4" name="Нашивка 53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3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99" grpId="0"/>
      <p:bldP spid="100" grpId="0"/>
      <p:bldP spid="102" grpId="0"/>
      <p:bldP spid="104" grpId="0" animBg="1"/>
      <p:bldP spid="105" grpId="0" animBg="1"/>
      <p:bldP spid="106" grpId="0" animBg="1"/>
      <p:bldP spid="107" grpId="0" animBg="1"/>
      <p:bldP spid="108" grpId="0" animBg="1"/>
      <p:bldP spid="110" grpId="0"/>
      <p:bldP spid="112" grpId="0" animBg="1"/>
      <p:bldP spid="114" grpId="0"/>
      <p:bldP spid="117" grpId="0" animBg="1"/>
      <p:bldP spid="118" grpId="0" animBg="1"/>
      <p:bldP spid="119" grpId="0" animBg="1"/>
      <p:bldP spid="122" grpId="0" animBg="1"/>
      <p:bldP spid="123" grpId="0"/>
      <p:bldP spid="124" grpId="0"/>
      <p:bldP spid="125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2257425" y="775557"/>
            <a:ext cx="9380105" cy="888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3366"/>
                </a:solidFill>
              </a:rPr>
              <a:t>     Survey:Bin 12.5 on 25,Number of Inlines 1326,Number of Crosslines 707</a:t>
            </a:r>
          </a:p>
          <a:p>
            <a:r>
              <a:rPr lang="en-US" dirty="0" smtClean="0">
                <a:solidFill>
                  <a:srgbClr val="003366"/>
                </a:solidFill>
              </a:rPr>
              <a:t>     Post stack data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61264" y="45898"/>
            <a:ext cx="4934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 for investigation</a:t>
            </a:r>
            <a:endParaRPr lang="ru-RU" sz="24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49" y="2380657"/>
            <a:ext cx="8307256" cy="4152633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4290075" y="4657029"/>
            <a:ext cx="216711" cy="144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06786" y="4529211"/>
            <a:ext cx="93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Well 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095876" y="5405289"/>
            <a:ext cx="216711" cy="1444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131866" y="5277471"/>
            <a:ext cx="93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Well 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Нашивка 12"/>
          <p:cNvSpPr/>
          <p:nvPr/>
        </p:nvSpPr>
        <p:spPr>
          <a:xfrm>
            <a:off x="2047601" y="778388"/>
            <a:ext cx="364312" cy="885730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Нашивка 13"/>
          <p:cNvSpPr/>
          <p:nvPr/>
        </p:nvSpPr>
        <p:spPr>
          <a:xfrm>
            <a:off x="2205907" y="775557"/>
            <a:ext cx="364312" cy="88573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244803" y="683994"/>
            <a:ext cx="1802798" cy="10835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</a:rPr>
              <a:t>Seismic survey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244803" y="1882990"/>
            <a:ext cx="1802798" cy="10835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3366"/>
                </a:solidFill>
              </a:rPr>
              <a:t>2 wells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257425" y="1979268"/>
            <a:ext cx="9380105" cy="888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336699"/>
                </a:solidFill>
              </a:rPr>
              <a:t>     </a:t>
            </a:r>
            <a:r>
              <a:rPr lang="en-US" dirty="0" smtClean="0">
                <a:solidFill>
                  <a:srgbClr val="003366"/>
                </a:solidFill>
              </a:rPr>
              <a:t>Well 1: logging tools</a:t>
            </a:r>
            <a:r>
              <a:rPr lang="ru-RU" dirty="0" smtClean="0">
                <a:solidFill>
                  <a:srgbClr val="003366"/>
                </a:solidFill>
              </a:rPr>
              <a:t>,</a:t>
            </a:r>
            <a:r>
              <a:rPr lang="en-US" dirty="0">
                <a:solidFill>
                  <a:srgbClr val="003366"/>
                </a:solidFill>
              </a:rPr>
              <a:t> geochemistry </a:t>
            </a:r>
            <a:r>
              <a:rPr lang="en-US" dirty="0" smtClean="0">
                <a:solidFill>
                  <a:srgbClr val="003366"/>
                </a:solidFill>
              </a:rPr>
              <a:t>data </a:t>
            </a:r>
          </a:p>
          <a:p>
            <a:r>
              <a:rPr lang="en-US" dirty="0">
                <a:solidFill>
                  <a:srgbClr val="003366"/>
                </a:solidFill>
              </a:rPr>
              <a:t> </a:t>
            </a:r>
            <a:r>
              <a:rPr lang="en-US" dirty="0" smtClean="0">
                <a:solidFill>
                  <a:srgbClr val="003366"/>
                </a:solidFill>
              </a:rPr>
              <a:t>    Well 2: logging tools,geochemistry data</a:t>
            </a:r>
            <a:endParaRPr lang="ru-RU" dirty="0">
              <a:solidFill>
                <a:srgbClr val="003366"/>
              </a:solidFill>
            </a:endParaRPr>
          </a:p>
        </p:txBody>
      </p:sp>
      <p:sp>
        <p:nvSpPr>
          <p:cNvPr id="29" name="Нашивка 28"/>
          <p:cNvSpPr/>
          <p:nvPr/>
        </p:nvSpPr>
        <p:spPr>
          <a:xfrm>
            <a:off x="2047601" y="1989251"/>
            <a:ext cx="364312" cy="87857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Нашивка 29"/>
          <p:cNvSpPr/>
          <p:nvPr/>
        </p:nvSpPr>
        <p:spPr>
          <a:xfrm>
            <a:off x="2205907" y="1979268"/>
            <a:ext cx="364312" cy="88573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8772866" y="3007849"/>
            <a:ext cx="2864664" cy="2554545"/>
          </a:xfrm>
          <a:prstGeom prst="rect">
            <a:avLst/>
          </a:prstGeom>
          <a:solidFill>
            <a:schemeClr val="bg1"/>
          </a:solidFill>
          <a:ln>
            <a:solidFill>
              <a:srgbClr val="003366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Gamma ray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Sonic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Composite Log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Mud Log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Completion Report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Time-Depth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Seismic/Sonic Calibration</a:t>
            </a:r>
          </a:p>
        </p:txBody>
      </p:sp>
      <p:cxnSp>
        <p:nvCxnSpPr>
          <p:cNvPr id="31" name="Прямая со стрелкой 30"/>
          <p:cNvCxnSpPr>
            <a:stCxn id="10" idx="6"/>
            <a:endCxn id="23" idx="1"/>
          </p:cNvCxnSpPr>
          <p:nvPr/>
        </p:nvCxnSpPr>
        <p:spPr>
          <a:xfrm flipV="1">
            <a:off x="5312587" y="4285122"/>
            <a:ext cx="3460279" cy="1192404"/>
          </a:xfrm>
          <a:prstGeom prst="straightConnector1">
            <a:avLst/>
          </a:prstGeom>
          <a:ln w="28575">
            <a:solidFill>
              <a:srgbClr val="00336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443735" y="3066417"/>
            <a:ext cx="2864664" cy="3477875"/>
          </a:xfrm>
          <a:prstGeom prst="rect">
            <a:avLst/>
          </a:prstGeom>
          <a:solidFill>
            <a:schemeClr val="bg1"/>
          </a:solidFill>
          <a:ln>
            <a:solidFill>
              <a:srgbClr val="003366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366"/>
                </a:solidFill>
              </a:rPr>
              <a:t>Gamma </a:t>
            </a:r>
            <a:r>
              <a:rPr lang="en-US" dirty="0">
                <a:solidFill>
                  <a:srgbClr val="003366"/>
                </a:solidFill>
              </a:rPr>
              <a:t>ray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Density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Sonic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Deep Resistivity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Spontaneous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Composite Log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Mud Log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Completion Report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Time-Depth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366"/>
                </a:solidFill>
              </a:rPr>
              <a:t>Seismic/Sonic </a:t>
            </a:r>
            <a:r>
              <a:rPr lang="en-US" dirty="0" smtClean="0">
                <a:solidFill>
                  <a:srgbClr val="003366"/>
                </a:solidFill>
              </a:rPr>
              <a:t>Calibration</a:t>
            </a:r>
            <a:endParaRPr lang="ru-RU" dirty="0">
              <a:solidFill>
                <a:srgbClr val="003366"/>
              </a:solidFill>
            </a:endParaRPr>
          </a:p>
        </p:txBody>
      </p:sp>
      <p:cxnSp>
        <p:nvCxnSpPr>
          <p:cNvPr id="36" name="Прямая со стрелкой 35"/>
          <p:cNvCxnSpPr>
            <a:stCxn id="4" idx="3"/>
            <a:endCxn id="38" idx="3"/>
          </p:cNvCxnSpPr>
          <p:nvPr/>
        </p:nvCxnSpPr>
        <p:spPr>
          <a:xfrm flipH="1">
            <a:off x="3308399" y="4780345"/>
            <a:ext cx="1013413" cy="25010"/>
          </a:xfrm>
          <a:prstGeom prst="straightConnector1">
            <a:avLst/>
          </a:prstGeom>
          <a:ln w="28575">
            <a:solidFill>
              <a:srgbClr val="00336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Схема 49"/>
          <p:cNvGraphicFramePr/>
          <p:nvPr>
            <p:extLst>
              <p:ext uri="{D42A27DB-BD31-4B8C-83A1-F6EECF244321}">
                <p14:modId xmlns:p14="http://schemas.microsoft.com/office/powerpoint/2010/main" val="3103622493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Нашивка 51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5" grpId="0"/>
      <p:bldP spid="10" grpId="0" animBg="1"/>
      <p:bldP spid="11" grpId="0"/>
      <p:bldP spid="13" grpId="0" animBg="1"/>
      <p:bldP spid="14" grpId="0" animBg="1"/>
      <p:bldP spid="28" grpId="0" animBg="1"/>
      <p:bldP spid="29" grpId="0" animBg="1"/>
      <p:bldP spid="30" grpId="0" animBg="1"/>
      <p:bldP spid="23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" y="872048"/>
            <a:ext cx="3597594" cy="3574939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64" y="884668"/>
            <a:ext cx="3719800" cy="3562320"/>
          </a:xfrm>
          <a:prstGeom prst="rect">
            <a:avLst/>
          </a:prstGeom>
          <a:ln>
            <a:solidFill>
              <a:srgbClr val="336699"/>
            </a:solidFill>
          </a:ln>
        </p:spPr>
      </p:pic>
      <p:sp>
        <p:nvSpPr>
          <p:cNvPr id="101" name="TextBox 100"/>
          <p:cNvSpPr txBox="1"/>
          <p:nvPr/>
        </p:nvSpPr>
        <p:spPr>
          <a:xfrm>
            <a:off x="64480" y="0"/>
            <a:ext cx="1185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 geophysical and formation evaluation study of Murteree-Epsilon formations </a:t>
            </a:r>
            <a:endParaRPr lang="ru-RU" sz="2400" dirty="0">
              <a:solidFill>
                <a:srgbClr val="33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0" name="Схема 49"/>
          <p:cNvGraphicFramePr/>
          <p:nvPr/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2" name="Нашивка 51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Рисунок 25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/>
          <a:stretch/>
        </p:blipFill>
        <p:spPr bwMode="auto">
          <a:xfrm>
            <a:off x="7564810" y="886216"/>
            <a:ext cx="1978629" cy="572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Рисунок 26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/>
          <a:stretch/>
        </p:blipFill>
        <p:spPr bwMode="auto">
          <a:xfrm>
            <a:off x="9774601" y="872048"/>
            <a:ext cx="2244833" cy="574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13" y="4928092"/>
            <a:ext cx="2235998" cy="16848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16255" y="486106"/>
            <a:ext cx="373605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map Epsilon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7594" y="486106"/>
            <a:ext cx="373605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map Murteree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46399" y="456427"/>
            <a:ext cx="373605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logging study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5199" y="4472332"/>
            <a:ext cx="532966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of thin sections Murteree Formation</a:t>
            </a:r>
            <a:endParaRPr lang="ru-RU" dirty="0">
              <a:solidFill>
                <a:srgbClr val="0033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00030" y="4928092"/>
            <a:ext cx="2093535" cy="4513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Quartz minerals</a:t>
            </a:r>
            <a:endParaRPr lang="ru-RU" dirty="0">
              <a:solidFill>
                <a:srgbClr val="336699"/>
              </a:solidFill>
            </a:endParaRPr>
          </a:p>
        </p:txBody>
      </p:sp>
      <p:cxnSp>
        <p:nvCxnSpPr>
          <p:cNvPr id="12" name="Прямая со стрелкой 11"/>
          <p:cNvCxnSpPr>
            <a:stCxn id="8" idx="1"/>
          </p:cNvCxnSpPr>
          <p:nvPr/>
        </p:nvCxnSpPr>
        <p:spPr>
          <a:xfrm flipH="1">
            <a:off x="2556387" y="5153746"/>
            <a:ext cx="1343643" cy="31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3900030" y="5451253"/>
            <a:ext cx="2093535" cy="4513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99"/>
                </a:solidFill>
              </a:rPr>
              <a:t>Organic material's</a:t>
            </a:r>
            <a:endParaRPr lang="ru-RU" dirty="0">
              <a:solidFill>
                <a:srgbClr val="336699"/>
              </a:solidFill>
            </a:endParaRPr>
          </a:p>
        </p:txBody>
      </p:sp>
      <p:cxnSp>
        <p:nvCxnSpPr>
          <p:cNvPr id="41" name="Прямая со стрелкой 40"/>
          <p:cNvCxnSpPr/>
          <p:nvPr/>
        </p:nvCxnSpPr>
        <p:spPr>
          <a:xfrm flipH="1">
            <a:off x="3350994" y="5749144"/>
            <a:ext cx="549036" cy="49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7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75430" y="5755482"/>
            <a:ext cx="2057400" cy="273844"/>
          </a:xfrm>
        </p:spPr>
        <p:txBody>
          <a:bodyPr/>
          <a:lstStyle/>
          <a:p>
            <a:fld id="{8751232C-986A-4CB5-81A7-6FC614429F80}" type="slidenum">
              <a:rPr lang="ru-RU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15628" y="1642367"/>
            <a:ext cx="2098985" cy="704147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TOC prediction, DTvsDT_R analysis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0901" y="2410051"/>
            <a:ext cx="433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ru-RU" sz="11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130144" y="2730440"/>
            <a:ext cx="2084469" cy="984620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Passey TOC estimation and calibration with lab data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42155" y="4030950"/>
            <a:ext cx="2084469" cy="948161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Maturity analysis in according of vitrinite reflectance value analysis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906117" y="3685895"/>
            <a:ext cx="2242849" cy="841467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Places </a:t>
            </a:r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horizontal drilling to frac in potential zones</a:t>
            </a:r>
            <a:endParaRPr lang="en-US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084685" y="2417745"/>
            <a:ext cx="12247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DT &gt; Dt_R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1115628" y="3749894"/>
            <a:ext cx="7601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TOC &gt;1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7918948" y="2727879"/>
            <a:ext cx="2220602" cy="356862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Brittleness analysis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143680" y="5125166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VR0&gt;1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00579" y="583936"/>
            <a:ext cx="316415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336699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Reservoir </a:t>
            </a:r>
            <a:r>
              <a:rPr lang="en-US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haracterisation</a:t>
            </a:r>
            <a:endParaRPr lang="en-US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2" name="Прямоугольник 241"/>
          <p:cNvSpPr/>
          <p:nvPr/>
        </p:nvSpPr>
        <p:spPr>
          <a:xfrm>
            <a:off x="7864162" y="4961865"/>
            <a:ext cx="2253140" cy="534423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 strategy determination</a:t>
            </a:r>
          </a:p>
        </p:txBody>
      </p:sp>
      <p:sp>
        <p:nvSpPr>
          <p:cNvPr id="250" name="Прямоугольник 249"/>
          <p:cNvSpPr/>
          <p:nvPr/>
        </p:nvSpPr>
        <p:spPr>
          <a:xfrm>
            <a:off x="1155514" y="5540104"/>
            <a:ext cx="2084469" cy="534423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zone identification</a:t>
            </a:r>
          </a:p>
        </p:txBody>
      </p:sp>
      <p:sp>
        <p:nvSpPr>
          <p:cNvPr id="316" name="Прямоугольник 315"/>
          <p:cNvSpPr/>
          <p:nvPr/>
        </p:nvSpPr>
        <p:spPr>
          <a:xfrm>
            <a:off x="7860066" y="3240950"/>
            <a:ext cx="9573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Ibr &gt; 75 %</a:t>
            </a:r>
          </a:p>
        </p:txBody>
      </p:sp>
      <p:sp>
        <p:nvSpPr>
          <p:cNvPr id="318" name="Прямоугольник 317"/>
          <p:cNvSpPr/>
          <p:nvPr/>
        </p:nvSpPr>
        <p:spPr>
          <a:xfrm>
            <a:off x="4918526" y="2260191"/>
            <a:ext cx="1498162" cy="1060775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Rock-physics</a:t>
            </a:r>
          </a:p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7896700" y="1616523"/>
            <a:ext cx="2220602" cy="742399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Estimation Poisson ratio and Young modulus </a:t>
            </a:r>
            <a:endParaRPr lang="ru-RU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7" name="Прямоугольник 136"/>
          <p:cNvSpPr/>
          <p:nvPr/>
        </p:nvSpPr>
        <p:spPr>
          <a:xfrm>
            <a:off x="3933283" y="5455745"/>
            <a:ext cx="2195344" cy="703139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Reserves estimation and uncertainty analysis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71664" y="56085"/>
            <a:ext cx="8769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space unconventional reservoir characterisation</a:t>
            </a:r>
          </a:p>
        </p:txBody>
      </p:sp>
      <p:cxnSp>
        <p:nvCxnSpPr>
          <p:cNvPr id="121" name="Прямая со стрелкой 120"/>
          <p:cNvCxnSpPr>
            <a:stCxn id="67" idx="1"/>
            <a:endCxn id="13" idx="0"/>
          </p:cNvCxnSpPr>
          <p:nvPr/>
        </p:nvCxnSpPr>
        <p:spPr>
          <a:xfrm flipH="1">
            <a:off x="2165121" y="937879"/>
            <a:ext cx="1935458" cy="704488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 rot="20349091">
            <a:off x="2245008" y="862634"/>
            <a:ext cx="163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Geochemical</a:t>
            </a:r>
            <a:endParaRPr lang="ru-RU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4" name="Прямая со стрелкой 123"/>
          <p:cNvCxnSpPr>
            <a:stCxn id="67" idx="3"/>
            <a:endCxn id="77" idx="0"/>
          </p:cNvCxnSpPr>
          <p:nvPr/>
        </p:nvCxnSpPr>
        <p:spPr>
          <a:xfrm>
            <a:off x="7264730" y="937879"/>
            <a:ext cx="1742271" cy="678644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357022">
            <a:off x="7415126" y="926757"/>
            <a:ext cx="200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Geomechanical</a:t>
            </a:r>
            <a:endParaRPr lang="ru-RU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9" name="Прямая со стрелкой 138"/>
          <p:cNvCxnSpPr>
            <a:stCxn id="13" idx="2"/>
            <a:endCxn id="18" idx="0"/>
          </p:cNvCxnSpPr>
          <p:nvPr/>
        </p:nvCxnSpPr>
        <p:spPr>
          <a:xfrm>
            <a:off x="2165121" y="2346514"/>
            <a:ext cx="7258" cy="383926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/>
          <p:nvPr/>
        </p:nvCxnSpPr>
        <p:spPr>
          <a:xfrm>
            <a:off x="2177132" y="3684897"/>
            <a:ext cx="7258" cy="383926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/>
          <p:cNvCxnSpPr>
            <a:stCxn id="24" idx="2"/>
            <a:endCxn id="250" idx="0"/>
          </p:cNvCxnSpPr>
          <p:nvPr/>
        </p:nvCxnSpPr>
        <p:spPr>
          <a:xfrm>
            <a:off x="2184390" y="4979111"/>
            <a:ext cx="13359" cy="560993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69617" y="3759632"/>
            <a:ext cx="433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ru-RU" sz="11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197166" y="5147828"/>
            <a:ext cx="433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ru-RU" sz="11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007001" y="3233793"/>
            <a:ext cx="433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  <a:endParaRPr lang="ru-RU" sz="11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0" name="Прямая со стрелкой 149"/>
          <p:cNvCxnSpPr/>
          <p:nvPr/>
        </p:nvCxnSpPr>
        <p:spPr>
          <a:xfrm>
            <a:off x="8983155" y="2369279"/>
            <a:ext cx="7258" cy="383926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35" idx="2"/>
            <a:endCxn id="31" idx="0"/>
          </p:cNvCxnSpPr>
          <p:nvPr/>
        </p:nvCxnSpPr>
        <p:spPr>
          <a:xfrm flipH="1">
            <a:off x="9027542" y="3084741"/>
            <a:ext cx="1707" cy="601154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 стрелкой 155"/>
          <p:cNvCxnSpPr>
            <a:stCxn id="31" idx="2"/>
          </p:cNvCxnSpPr>
          <p:nvPr/>
        </p:nvCxnSpPr>
        <p:spPr>
          <a:xfrm>
            <a:off x="9027542" y="4527362"/>
            <a:ext cx="9646" cy="451749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 стрелкой 158"/>
          <p:cNvCxnSpPr>
            <a:stCxn id="250" idx="3"/>
            <a:endCxn id="137" idx="1"/>
          </p:cNvCxnSpPr>
          <p:nvPr/>
        </p:nvCxnSpPr>
        <p:spPr>
          <a:xfrm flipV="1">
            <a:off x="3239983" y="5807315"/>
            <a:ext cx="693300" cy="1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 стрелкой 163"/>
          <p:cNvCxnSpPr/>
          <p:nvPr/>
        </p:nvCxnSpPr>
        <p:spPr>
          <a:xfrm>
            <a:off x="5667607" y="3298145"/>
            <a:ext cx="0" cy="461487"/>
          </a:xfrm>
          <a:prstGeom prst="straightConnector1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Прямоугольник 165"/>
          <p:cNvSpPr/>
          <p:nvPr/>
        </p:nvSpPr>
        <p:spPr>
          <a:xfrm>
            <a:off x="4668539" y="3720895"/>
            <a:ext cx="2195344" cy="960778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relation between geochemical, geomechanical and seismic domain</a:t>
            </a:r>
            <a:endParaRPr lang="en-US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7" name="Прямая со стрелкой 156"/>
          <p:cNvCxnSpPr>
            <a:stCxn id="18" idx="3"/>
            <a:endCxn id="318" idx="1"/>
          </p:cNvCxnSpPr>
          <p:nvPr/>
        </p:nvCxnSpPr>
        <p:spPr>
          <a:xfrm flipV="1">
            <a:off x="3214613" y="2790579"/>
            <a:ext cx="1703913" cy="432171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 стрелкой 159"/>
          <p:cNvCxnSpPr>
            <a:stCxn id="24" idx="3"/>
            <a:endCxn id="318" idx="1"/>
          </p:cNvCxnSpPr>
          <p:nvPr/>
        </p:nvCxnSpPr>
        <p:spPr>
          <a:xfrm flipV="1">
            <a:off x="3226624" y="2790579"/>
            <a:ext cx="1691902" cy="171445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 стрелкой 161"/>
          <p:cNvCxnSpPr>
            <a:stCxn id="77" idx="1"/>
            <a:endCxn id="318" idx="3"/>
          </p:cNvCxnSpPr>
          <p:nvPr/>
        </p:nvCxnSpPr>
        <p:spPr>
          <a:xfrm flipH="1">
            <a:off x="6416688" y="1987723"/>
            <a:ext cx="1480012" cy="80285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 стрелкой 164"/>
          <p:cNvCxnSpPr>
            <a:stCxn id="35" idx="1"/>
            <a:endCxn id="318" idx="3"/>
          </p:cNvCxnSpPr>
          <p:nvPr/>
        </p:nvCxnSpPr>
        <p:spPr>
          <a:xfrm flipH="1" flipV="1">
            <a:off x="6416688" y="2790579"/>
            <a:ext cx="1502260" cy="115731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/>
          <p:cNvSpPr/>
          <p:nvPr/>
        </p:nvSpPr>
        <p:spPr>
          <a:xfrm>
            <a:off x="4569935" y="1388851"/>
            <a:ext cx="2195344" cy="526686"/>
          </a:xfrm>
          <a:prstGeom prst="rect">
            <a:avLst/>
          </a:prstGeom>
          <a:solidFill>
            <a:schemeClr val="bg1"/>
          </a:solidFill>
          <a:ln w="1905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33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logging data</a:t>
            </a:r>
            <a:endParaRPr lang="en-US" sz="1500" dirty="0">
              <a:solidFill>
                <a:srgbClr val="3366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6" name="Прямая со стрелкой 175"/>
          <p:cNvCxnSpPr>
            <a:stCxn id="175" idx="2"/>
            <a:endCxn id="318" idx="0"/>
          </p:cNvCxnSpPr>
          <p:nvPr/>
        </p:nvCxnSpPr>
        <p:spPr>
          <a:xfrm>
            <a:off x="5667607" y="1915537"/>
            <a:ext cx="0" cy="344654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5" name="Схема 184"/>
          <p:cNvGraphicFramePr/>
          <p:nvPr>
            <p:extLst>
              <p:ext uri="{D42A27DB-BD31-4B8C-83A1-F6EECF244321}">
                <p14:modId xmlns:p14="http://schemas.microsoft.com/office/powerpoint/2010/main" val="2564063652"/>
              </p:ext>
            </p:extLst>
          </p:nvPr>
        </p:nvGraphicFramePr>
        <p:xfrm>
          <a:off x="601595" y="6663455"/>
          <a:ext cx="11590405" cy="16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8" name="Нашивка 187"/>
          <p:cNvSpPr/>
          <p:nvPr/>
        </p:nvSpPr>
        <p:spPr>
          <a:xfrm>
            <a:off x="367925" y="6655938"/>
            <a:ext cx="233670" cy="175641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96185" y="6612953"/>
            <a:ext cx="36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4" grpId="0" animBg="1"/>
      <p:bldP spid="31" grpId="0" animBg="1"/>
      <p:bldP spid="35" grpId="0" animBg="1"/>
      <p:bldP spid="242" grpId="0" animBg="1"/>
      <p:bldP spid="250" grpId="0" animBg="1"/>
      <p:bldP spid="318" grpId="0" animBg="1"/>
      <p:bldP spid="77" grpId="0" animBg="1"/>
      <p:bldP spid="137" grpId="0" animBg="1"/>
      <p:bldP spid="16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fa7877d5bfb80b9c7e0dc17b21bebc8a96045a5"/>
</p:tagLst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36482</TotalTime>
  <Words>1922</Words>
  <Application>Microsoft Office PowerPoint</Application>
  <PresentationFormat>Широкоэкранный</PresentationFormat>
  <Paragraphs>629</Paragraphs>
  <Slides>29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Tahoma</vt:lpstr>
      <vt:lpstr>Times New Roman</vt:lpstr>
      <vt:lpstr>1_Тема Office</vt:lpstr>
      <vt:lpstr>Лист</vt:lpstr>
      <vt:lpstr>Shale oil and gas reservoir characterisation</vt:lpstr>
      <vt:lpstr>Outline of the project</vt:lpstr>
      <vt:lpstr>Objectives &amp; Project Highlights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Колодкина</dc:creator>
  <cp:lastModifiedBy>arepnik</cp:lastModifiedBy>
  <cp:revision>1263</cp:revision>
  <dcterms:created xsi:type="dcterms:W3CDTF">2015-03-20T19:30:14Z</dcterms:created>
  <dcterms:modified xsi:type="dcterms:W3CDTF">2015-09-16T23:46:39Z</dcterms:modified>
</cp:coreProperties>
</file>